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media/image3.jpeg" ContentType="image/jpeg"/>
  <Override PartName="/ppt/media/image4.jpeg" ContentType="image/jpeg"/>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1pPr>
    <a:lvl2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2pPr>
    <a:lvl3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3pPr>
    <a:lvl4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4pPr>
    <a:lvl5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5pPr>
    <a:lvl6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6pPr>
    <a:lvl7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7pPr>
    <a:lvl8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8pPr>
    <a:lvl9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
          <a:latin typeface="Hoefler Text"/>
          <a:ea typeface="Hoefler Text"/>
          <a:cs typeface="Hoefler Text"/>
        </a:font>
        <a:srgbClr val="073E86"/>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rgbClr val="D1E0EB"/>
          </a:solidFill>
        </a:fill>
      </a:tcStyle>
    </a:wholeTbl>
    <a:band2H>
      <a:tcTxStyle b="def" i="def"/>
      <a:tcStyle>
        <a:tcBdr/>
        <a:fill>
          <a:solidFill>
            <a:srgbClr val="EAF0F5"/>
          </a:solidFill>
        </a:fill>
      </a:tcStyle>
    </a:band2H>
    <a:firstCol>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chemeClr val="accent1"/>
          </a:solidFill>
        </a:fill>
      </a:tcStyle>
    </a:firstCol>
    <a:lastRow>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381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chemeClr val="accent1"/>
          </a:solidFill>
        </a:fill>
      </a:tcStyle>
    </a:lastRow>
    <a:firstRow>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381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chemeClr val="accent1"/>
          </a:solidFill>
        </a:fill>
      </a:tcStyle>
    </a:firstRow>
  </a:tblStyle>
  <a:tblStyle styleId="{C7B018BB-80A7-4F77-B60F-C8B233D01FF8}" styleName="">
    <a:tblBg/>
    <a:wholeTbl>
      <a:tcTxStyle b="on" i="off">
        <a:font>
          <a:latin typeface="Hoefler Text"/>
          <a:ea typeface="Hoefler Text"/>
          <a:cs typeface="Hoefler Text"/>
        </a:font>
        <a:srgbClr val="073E86"/>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rgbClr val="F3E8D2"/>
          </a:solidFill>
        </a:fill>
      </a:tcStyle>
    </a:wholeTbl>
    <a:band2H>
      <a:tcTxStyle b="def" i="def"/>
      <a:tcStyle>
        <a:tcBdr/>
        <a:fill>
          <a:solidFill>
            <a:srgbClr val="F9F4EA"/>
          </a:solidFill>
        </a:fill>
      </a:tcStyle>
    </a:band2H>
    <a:firstCol>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chemeClr val="accent3"/>
          </a:solidFill>
        </a:fill>
      </a:tcStyle>
    </a:firstCol>
    <a:lastRow>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381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chemeClr val="accent3"/>
          </a:solidFill>
        </a:fill>
      </a:tcStyle>
    </a:lastRow>
    <a:firstRow>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381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chemeClr val="accent3"/>
          </a:solidFill>
        </a:fill>
      </a:tcStyle>
    </a:firstRow>
  </a:tblStyle>
  <a:tblStyle styleId="{EEE7283C-3CF3-47DC-8721-378D4A62B228}" styleName="">
    <a:tblBg/>
    <a:wholeTbl>
      <a:tcTxStyle b="on" i="off">
        <a:font>
          <a:latin typeface="Hoefler Text"/>
          <a:ea typeface="Hoefler Text"/>
          <a:cs typeface="Hoefler Text"/>
        </a:font>
        <a:srgbClr val="073E86"/>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rgbClr val="D9D3DE"/>
          </a:solidFill>
        </a:fill>
      </a:tcStyle>
    </a:wholeTbl>
    <a:band2H>
      <a:tcTxStyle b="def" i="def"/>
      <a:tcStyle>
        <a:tcBdr/>
        <a:fill>
          <a:solidFill>
            <a:srgbClr val="EDEAEF"/>
          </a:solidFill>
        </a:fill>
      </a:tcStyle>
    </a:band2H>
    <a:firstCol>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chemeClr val="accent6"/>
          </a:solidFill>
        </a:fill>
      </a:tcStyle>
    </a:firstCol>
    <a:lastRow>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381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chemeClr val="accent6"/>
          </a:solidFill>
        </a:fill>
      </a:tcStyle>
    </a:lastRow>
    <a:firstRow>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381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chemeClr val="accent6"/>
          </a:solidFill>
        </a:fill>
      </a:tcStyle>
    </a:firstRow>
  </a:tblStyle>
  <a:tblStyle styleId="{CF821DB8-F4EB-4A41-A1BA-3FCAFE7338EE}" styleName="">
    <a:tblBg/>
    <a:wholeTbl>
      <a:tcTxStyle b="on" i="off">
        <a:font>
          <a:latin typeface="Hoefler Text"/>
          <a:ea typeface="Hoefler Text"/>
          <a:cs typeface="Hoefler Text"/>
        </a:font>
        <a:srgbClr val="073E86"/>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8ED"/>
          </a:solidFill>
        </a:fill>
      </a:tcStyle>
    </a:wholeTbl>
    <a:band2H>
      <a:tcTxStyle b="def" i="def"/>
      <a:tcStyle>
        <a:tcBdr/>
        <a:fill>
          <a:solidFill>
            <a:srgbClr val="86837F"/>
          </a:solidFill>
        </a:fill>
      </a:tcStyle>
    </a:band2H>
    <a:firstCol>
      <a:tcTxStyle b="on" i="off">
        <a:font>
          <a:latin typeface="Hoefler Text"/>
          <a:ea typeface="Hoefler Text"/>
          <a:cs typeface="Hoefler Text"/>
        </a:font>
        <a:srgbClr val="86837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Hoefler Text"/>
          <a:ea typeface="Hoefler Text"/>
          <a:cs typeface="Hoefler Text"/>
        </a:font>
        <a:srgbClr val="073E86"/>
      </a:tcTxStyle>
      <a:tcStyle>
        <a:tcBdr>
          <a:left>
            <a:ln w="12700" cap="flat">
              <a:noFill/>
              <a:miter lim="400000"/>
            </a:ln>
          </a:left>
          <a:right>
            <a:ln w="12700" cap="flat">
              <a:noFill/>
              <a:miter lim="400000"/>
            </a:ln>
          </a:right>
          <a:top>
            <a:ln w="50800" cap="flat">
              <a:solidFill>
                <a:srgbClr val="073E86"/>
              </a:solidFill>
              <a:prstDash val="solid"/>
              <a:round/>
            </a:ln>
          </a:top>
          <a:bottom>
            <a:ln w="25400" cap="flat">
              <a:solidFill>
                <a:srgbClr val="073E86"/>
              </a:solidFill>
              <a:prstDash val="solid"/>
              <a:round/>
            </a:ln>
          </a:bottom>
          <a:insideH>
            <a:ln w="12700" cap="flat">
              <a:noFill/>
              <a:miter lim="400000"/>
            </a:ln>
          </a:insideH>
          <a:insideV>
            <a:ln w="12700" cap="flat">
              <a:noFill/>
              <a:miter lim="400000"/>
            </a:ln>
          </a:insideV>
        </a:tcBdr>
        <a:fill>
          <a:solidFill>
            <a:srgbClr val="86837F"/>
          </a:solidFill>
        </a:fill>
      </a:tcStyle>
    </a:lastRow>
    <a:firstRow>
      <a:tcTxStyle b="on" i="off">
        <a:font>
          <a:latin typeface="Hoefler Text"/>
          <a:ea typeface="Hoefler Text"/>
          <a:cs typeface="Hoefler Text"/>
        </a:font>
        <a:srgbClr val="86837F"/>
      </a:tcTxStyle>
      <a:tcStyle>
        <a:tcBdr>
          <a:left>
            <a:ln w="12700" cap="flat">
              <a:noFill/>
              <a:miter lim="400000"/>
            </a:ln>
          </a:left>
          <a:right>
            <a:ln w="12700" cap="flat">
              <a:noFill/>
              <a:miter lim="400000"/>
            </a:ln>
          </a:right>
          <a:top>
            <a:ln w="25400" cap="flat">
              <a:solidFill>
                <a:srgbClr val="073E86"/>
              </a:solidFill>
              <a:prstDash val="solid"/>
              <a:round/>
            </a:ln>
          </a:top>
          <a:bottom>
            <a:ln w="25400" cap="flat">
              <a:solidFill>
                <a:srgbClr val="073E86"/>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
          <a:latin typeface="Hoefler Text"/>
          <a:ea typeface="Hoefler Text"/>
          <a:cs typeface="Hoefler Text"/>
        </a:font>
        <a:srgbClr val="073E86"/>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rgbClr val="CACDD8"/>
          </a:solidFill>
        </a:fill>
      </a:tcStyle>
    </a:wholeTbl>
    <a:band2H>
      <a:tcTxStyle b="def" i="def"/>
      <a:tcStyle>
        <a:tcBdr/>
        <a:fill>
          <a:solidFill>
            <a:srgbClr val="E6E8ED"/>
          </a:solidFill>
        </a:fill>
      </a:tcStyle>
    </a:band2H>
    <a:firstCol>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rgbClr val="073E86"/>
          </a:solidFill>
        </a:fill>
      </a:tcStyle>
    </a:firstCol>
    <a:lastRow>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381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rgbClr val="073E86"/>
          </a:solidFill>
        </a:fill>
      </a:tcStyle>
    </a:lastRow>
    <a:firstRow>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381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rgbClr val="073E86"/>
          </a:solidFill>
        </a:fill>
      </a:tcStyle>
    </a:firstRow>
  </a:tblStyle>
  <a:tblStyle styleId="{2708684C-4D16-4618-839F-0558EEFCDFE6}" styleName="">
    <a:tblBg/>
    <a:wholeTbl>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rgbClr val="86837F">
              <a:alpha val="20000"/>
            </a:srgbClr>
          </a:solidFill>
        </a:fill>
      </a:tcStyle>
    </a:wholeTbl>
    <a:band2H>
      <a:tcTxStyle b="def" i="def"/>
      <a:tcStyle>
        <a:tcBdr/>
        <a:fill>
          <a:solidFill>
            <a:srgbClr val="FFFFFF"/>
          </a:solidFill>
        </a:fill>
      </a:tcStyle>
    </a:band2H>
    <a:firstCol>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solidFill>
            <a:srgbClr val="86837F">
              <a:alpha val="20000"/>
            </a:srgbClr>
          </a:solidFill>
        </a:fill>
      </a:tcStyle>
    </a:firstCol>
    <a:lastRow>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50800" cap="flat">
              <a:solidFill>
                <a:srgbClr val="86837F"/>
              </a:solidFill>
              <a:prstDash val="solid"/>
              <a:round/>
            </a:ln>
          </a:top>
          <a:bottom>
            <a:ln w="127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noFill/>
        </a:fill>
      </a:tcStyle>
    </a:lastRow>
    <a:firstRow>
      <a:tcTxStyle b="on" i="off">
        <a:font>
          <a:latin typeface="Hoefler Text"/>
          <a:ea typeface="Hoefler Text"/>
          <a:cs typeface="Hoefler Text"/>
        </a:font>
        <a:srgbClr val="86837F"/>
      </a:tcTxStyle>
      <a:tcStyle>
        <a:tcBdr>
          <a:left>
            <a:ln w="12700" cap="flat">
              <a:solidFill>
                <a:srgbClr val="86837F"/>
              </a:solidFill>
              <a:prstDash val="solid"/>
              <a:round/>
            </a:ln>
          </a:left>
          <a:right>
            <a:ln w="12700" cap="flat">
              <a:solidFill>
                <a:srgbClr val="86837F"/>
              </a:solidFill>
              <a:prstDash val="solid"/>
              <a:round/>
            </a:ln>
          </a:right>
          <a:top>
            <a:ln w="12700" cap="flat">
              <a:solidFill>
                <a:srgbClr val="86837F"/>
              </a:solidFill>
              <a:prstDash val="solid"/>
              <a:round/>
            </a:ln>
          </a:top>
          <a:bottom>
            <a:ln w="25400" cap="flat">
              <a:solidFill>
                <a:srgbClr val="86837F"/>
              </a:solidFill>
              <a:prstDash val="solid"/>
              <a:round/>
            </a:ln>
          </a:bottom>
          <a:insideH>
            <a:ln w="12700" cap="flat">
              <a:solidFill>
                <a:srgbClr val="86837F"/>
              </a:solidFill>
              <a:prstDash val="solid"/>
              <a:round/>
            </a:ln>
          </a:insideH>
          <a:insideV>
            <a:ln w="12700" cap="flat">
              <a:solidFill>
                <a:srgbClr val="86837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s>

</file>

<file path=ppt/media/image1.jpeg>
</file>

<file path=ppt/media/image1.png>
</file>

<file path=ppt/media/image2.jpeg>
</file>

<file path=ppt/media/image2.png>
</file>

<file path=ppt/media/image3.jpeg>
</file>

<file path=ppt/media/image4.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7" name="Shape 117"/>
          <p:cNvSpPr/>
          <p:nvPr>
            <p:ph type="sldImg"/>
          </p:nvPr>
        </p:nvSpPr>
        <p:spPr>
          <a:xfrm>
            <a:off x="1143000" y="685800"/>
            <a:ext cx="4572000" cy="3429000"/>
          </a:xfrm>
          <a:prstGeom prst="rect">
            <a:avLst/>
          </a:prstGeom>
        </p:spPr>
        <p:txBody>
          <a:bodyPr/>
          <a:lstStyle/>
          <a:p>
            <a:pPr/>
          </a:p>
        </p:txBody>
      </p:sp>
      <p:sp>
        <p:nvSpPr>
          <p:cNvPr id="118" name="Shape 11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1" name="dingbat_hd.png" descr="dingbat_hd.png"/>
          <p:cNvPicPr>
            <a:picLocks noChangeAspect="1"/>
          </p:cNvPicPr>
          <p:nvPr/>
        </p:nvPicPr>
        <p:blipFill>
          <a:blip r:embed="rId3">
            <a:extLst/>
          </a:blip>
          <a:stretch>
            <a:fillRect/>
          </a:stretch>
        </p:blipFill>
        <p:spPr>
          <a:xfrm>
            <a:off x="6814704" y="7385050"/>
            <a:ext cx="10754592" cy="571500"/>
          </a:xfrm>
          <a:prstGeom prst="rect">
            <a:avLst/>
          </a:prstGeom>
          <a:ln w="12700">
            <a:miter lim="400000"/>
          </a:ln>
        </p:spPr>
      </p:pic>
      <p:sp>
        <p:nvSpPr>
          <p:cNvPr id="12" name="Title Text"/>
          <p:cNvSpPr txBox="1"/>
          <p:nvPr>
            <p:ph type="title"/>
          </p:nvPr>
        </p:nvSpPr>
        <p:spPr>
          <a:xfrm>
            <a:off x="3454400" y="3200400"/>
            <a:ext cx="17475200" cy="3962400"/>
          </a:xfrm>
          <a:prstGeom prst="rect">
            <a:avLst/>
          </a:prstGeom>
        </p:spPr>
        <p:txBody>
          <a:bodyPr anchor="b"/>
          <a:lstStyle>
            <a:lvl1pPr>
              <a:defRPr sz="10600">
                <a:solidFill>
                  <a:srgbClr val="F4D799"/>
                </a:solidFill>
                <a:effectLst>
                  <a:outerShdw sx="100000" sy="100000" kx="0" ky="0" algn="b" rotWithShape="0" blurRad="25400" dist="25400" dir="16200000">
                    <a:srgbClr val="000000">
                      <a:alpha val="34000"/>
                    </a:srgbClr>
                  </a:outerShdw>
                </a:effectLst>
              </a:defRPr>
            </a:lvl1pPr>
          </a:lstStyle>
          <a:p>
            <a:pPr/>
            <a:r>
              <a:t>Title Text</a:t>
            </a:r>
          </a:p>
        </p:txBody>
      </p:sp>
      <p:sp>
        <p:nvSpPr>
          <p:cNvPr id="13" name="Body Level One…"/>
          <p:cNvSpPr txBox="1"/>
          <p:nvPr>
            <p:ph type="body" sz="quarter" idx="1"/>
          </p:nvPr>
        </p:nvSpPr>
        <p:spPr>
          <a:xfrm>
            <a:off x="3454400" y="8305800"/>
            <a:ext cx="17475200" cy="1981200"/>
          </a:xfrm>
          <a:prstGeom prst="rect">
            <a:avLst/>
          </a:prstGeom>
        </p:spPr>
        <p:txBody>
          <a:bodyPr anchor="t"/>
          <a:lstStyle>
            <a:lvl1pPr marL="0" indent="0" algn="ctr">
              <a:spcBef>
                <a:spcPts val="0"/>
              </a:spcBef>
              <a:buSzTx/>
              <a:buNone/>
              <a:defRPr sz="4600">
                <a:solidFill>
                  <a:srgbClr val="C8AF7B"/>
                </a:solidFill>
                <a:effectLst>
                  <a:outerShdw sx="100000" sy="100000" kx="0" ky="0" algn="b" rotWithShape="0" blurRad="25400" dist="12700" dir="16200000">
                    <a:srgbClr val="000000">
                      <a:alpha val="48000"/>
                    </a:srgbClr>
                  </a:outerShdw>
                </a:effectLst>
              </a:defRPr>
            </a:lvl1pPr>
            <a:lvl2pPr marL="0" indent="0" algn="ctr">
              <a:spcBef>
                <a:spcPts val="0"/>
              </a:spcBef>
              <a:buSzTx/>
              <a:buNone/>
              <a:defRPr sz="4600">
                <a:solidFill>
                  <a:srgbClr val="C8AF7B"/>
                </a:solidFill>
                <a:effectLst>
                  <a:outerShdw sx="100000" sy="100000" kx="0" ky="0" algn="b" rotWithShape="0" blurRad="25400" dist="12700" dir="16200000">
                    <a:srgbClr val="000000">
                      <a:alpha val="48000"/>
                    </a:srgbClr>
                  </a:outerShdw>
                </a:effectLst>
              </a:defRPr>
            </a:lvl2pPr>
            <a:lvl3pPr marL="0" indent="0" algn="ctr">
              <a:spcBef>
                <a:spcPts val="0"/>
              </a:spcBef>
              <a:buSzTx/>
              <a:buNone/>
              <a:defRPr sz="4600">
                <a:solidFill>
                  <a:srgbClr val="C8AF7B"/>
                </a:solidFill>
                <a:effectLst>
                  <a:outerShdw sx="100000" sy="100000" kx="0" ky="0" algn="b" rotWithShape="0" blurRad="25400" dist="12700" dir="16200000">
                    <a:srgbClr val="000000">
                      <a:alpha val="48000"/>
                    </a:srgbClr>
                  </a:outerShdw>
                </a:effectLst>
              </a:defRPr>
            </a:lvl3pPr>
            <a:lvl4pPr marL="0" indent="0" algn="ctr">
              <a:spcBef>
                <a:spcPts val="0"/>
              </a:spcBef>
              <a:buSzTx/>
              <a:buNone/>
              <a:defRPr sz="4600">
                <a:solidFill>
                  <a:srgbClr val="C8AF7B"/>
                </a:solidFill>
                <a:effectLst>
                  <a:outerShdw sx="100000" sy="100000" kx="0" ky="0" algn="b" rotWithShape="0" blurRad="25400" dist="12700" dir="16200000">
                    <a:srgbClr val="000000">
                      <a:alpha val="48000"/>
                    </a:srgbClr>
                  </a:outerShdw>
                </a:effectLst>
              </a:defRPr>
            </a:lvl4pPr>
            <a:lvl5pPr marL="0" indent="0" algn="ctr">
              <a:spcBef>
                <a:spcPts val="0"/>
              </a:spcBef>
              <a:buSzTx/>
              <a:buNone/>
              <a:defRPr sz="4600">
                <a:solidFill>
                  <a:srgbClr val="C8AF7B"/>
                </a:solidFill>
                <a:effectLst>
                  <a:outerShdw sx="100000" sy="100000" kx="0" ky="0" algn="b" rotWithShape="0" blurRad="25400" dist="12700" dir="16200000">
                    <a:srgbClr val="000000">
                      <a:alpha val="48000"/>
                    </a:srgbClr>
                  </a:outerShdw>
                </a:effectLst>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xfrm>
            <a:off x="11995149" y="13227049"/>
            <a:ext cx="419101" cy="508001"/>
          </a:xfrm>
          <a:prstGeom prst="rect">
            <a:avLst/>
          </a:prstGeom>
        </p:spPr>
        <p:txBody>
          <a:bodyPr/>
          <a:lstStyle>
            <a:lvl1pPr>
              <a:defRPr i="1">
                <a:solidFill>
                  <a:srgbClr val="F4E1B9"/>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4" name="Body Level One…"/>
          <p:cNvSpPr txBox="1"/>
          <p:nvPr>
            <p:ph type="body" sz="quarter" idx="1"/>
          </p:nvPr>
        </p:nvSpPr>
        <p:spPr>
          <a:xfrm>
            <a:off x="2387600" y="8953500"/>
            <a:ext cx="19621500" cy="584200"/>
          </a:xfrm>
          <a:prstGeom prst="rect">
            <a:avLst/>
          </a:prstGeom>
        </p:spPr>
        <p:txBody>
          <a:bodyPr anchor="t"/>
          <a:lstStyle>
            <a:lvl1pPr marL="0" indent="0" algn="ctr">
              <a:lnSpc>
                <a:spcPct val="100000"/>
              </a:lnSpc>
              <a:spcBef>
                <a:spcPts val="0"/>
              </a:spcBef>
              <a:buSzTx/>
              <a:buNone/>
              <a:defRPr sz="3200"/>
            </a:lvl1pPr>
            <a:lvl2pPr marL="1044465" indent="-371365" algn="ctr">
              <a:lnSpc>
                <a:spcPct val="100000"/>
              </a:lnSpc>
              <a:spcBef>
                <a:spcPts val="0"/>
              </a:spcBef>
              <a:buBlip>
                <a:blip r:embed="rId2"/>
              </a:buBlip>
              <a:defRPr sz="3200"/>
            </a:lvl2pPr>
            <a:lvl3pPr marL="1717565" indent="-371365" algn="ctr">
              <a:lnSpc>
                <a:spcPct val="100000"/>
              </a:lnSpc>
              <a:spcBef>
                <a:spcPts val="0"/>
              </a:spcBef>
              <a:buBlip>
                <a:blip r:embed="rId2"/>
              </a:buBlip>
              <a:defRPr sz="3200"/>
            </a:lvl3pPr>
            <a:lvl4pPr marL="2390665" indent="-371365" algn="ctr">
              <a:lnSpc>
                <a:spcPct val="100000"/>
              </a:lnSpc>
              <a:spcBef>
                <a:spcPts val="0"/>
              </a:spcBef>
              <a:buBlip>
                <a:blip r:embed="rId2"/>
              </a:buBlip>
              <a:defRPr sz="3200"/>
            </a:lvl4pPr>
            <a:lvl5pPr marL="3063765" indent="-371365" algn="ctr">
              <a:lnSpc>
                <a:spcPct val="100000"/>
              </a:lnSpc>
              <a:spcBef>
                <a:spcPts val="0"/>
              </a:spcBef>
              <a:buBlip>
                <a:blip r:embed="rId2"/>
              </a:buBlip>
              <a:defRPr sz="3200"/>
            </a:lvl5pPr>
          </a:lstStyle>
          <a:p>
            <a:pPr/>
            <a:r>
              <a:t>Body Level One</a:t>
            </a:r>
          </a:p>
          <a:p>
            <a:pPr lvl="1"/>
            <a:r>
              <a:t>Body Level Two</a:t>
            </a:r>
          </a:p>
          <a:p>
            <a:pPr lvl="2"/>
            <a:r>
              <a:t>Body Level Three</a:t>
            </a:r>
          </a:p>
          <a:p>
            <a:pPr lvl="3"/>
            <a:r>
              <a:t>Body Level Four</a:t>
            </a:r>
          </a:p>
          <a:p>
            <a:pPr lvl="4"/>
            <a:r>
              <a:t>Body Level Five</a:t>
            </a:r>
          </a:p>
        </p:txBody>
      </p:sp>
      <p:sp>
        <p:nvSpPr>
          <p:cNvPr id="95" name="“Type a quote here.”"/>
          <p:cNvSpPr txBox="1"/>
          <p:nvPr>
            <p:ph type="body" sz="quarter" idx="21"/>
          </p:nvPr>
        </p:nvSpPr>
        <p:spPr>
          <a:xfrm>
            <a:off x="2387600" y="5994400"/>
            <a:ext cx="19621500" cy="990600"/>
          </a:xfrm>
          <a:prstGeom prst="rect">
            <a:avLst/>
          </a:prstGeom>
        </p:spPr>
        <p:txBody>
          <a:bodyPr/>
          <a:lstStyle/>
          <a:p>
            <a:pPr marL="0" indent="0" algn="ctr">
              <a:lnSpc>
                <a:spcPct val="100000"/>
              </a:lnSpc>
              <a:spcBef>
                <a:spcPts val="3400"/>
              </a:spcBef>
              <a:buSzTx/>
              <a:buNone/>
            </a:pPr>
          </a:p>
        </p:txBody>
      </p:sp>
      <p:sp>
        <p:nvSpPr>
          <p:cNvPr id="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3" name="Image"/>
          <p:cNvSpPr/>
          <p:nvPr>
            <p:ph type="pic" idx="21"/>
          </p:nvPr>
        </p:nvSpPr>
        <p:spPr>
          <a:xfrm>
            <a:off x="3310" y="5000"/>
            <a:ext cx="24422103" cy="17201288"/>
          </a:xfrm>
          <a:prstGeom prst="rect">
            <a:avLst/>
          </a:prstGeom>
        </p:spPr>
        <p:txBody>
          <a:bodyPr lIns="91439" tIns="45719" rIns="91439" bIns="45719" anchor="t">
            <a:noAutofit/>
          </a:bodyPr>
          <a:lstStyle/>
          <a:p>
            <a:pP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1" name="Image"/>
          <p:cNvSpPr/>
          <p:nvPr>
            <p:ph type="pic" idx="21"/>
          </p:nvPr>
        </p:nvSpPr>
        <p:spPr>
          <a:xfrm>
            <a:off x="2438400" y="-482600"/>
            <a:ext cx="19507200" cy="13739560"/>
          </a:xfrm>
          <a:prstGeom prst="rect">
            <a:avLst/>
          </a:prstGeom>
        </p:spPr>
        <p:txBody>
          <a:bodyPr lIns="91439" tIns="45719" rIns="91439" bIns="45719" anchor="t">
            <a:noAutofit/>
          </a:bodyPr>
          <a:lstStyle/>
          <a:p>
            <a:pPr/>
          </a:p>
        </p:txBody>
      </p:sp>
      <p:sp>
        <p:nvSpPr>
          <p:cNvPr id="22" name="Title Text"/>
          <p:cNvSpPr txBox="1"/>
          <p:nvPr>
            <p:ph type="title"/>
          </p:nvPr>
        </p:nvSpPr>
        <p:spPr>
          <a:xfrm>
            <a:off x="3454400" y="10287000"/>
            <a:ext cx="17475200" cy="1638300"/>
          </a:xfrm>
          <a:prstGeom prst="rect">
            <a:avLst/>
          </a:prstGeom>
        </p:spPr>
        <p:txBody>
          <a:bodyPr/>
          <a:lstStyle>
            <a:lvl1pPr>
              <a:defRPr sz="10600">
                <a:solidFill>
                  <a:srgbClr val="F4D799"/>
                </a:solidFill>
                <a:effectLst>
                  <a:outerShdw sx="100000" sy="100000" kx="0" ky="0" algn="b" rotWithShape="0" blurRad="25400" dist="25400" dir="16200000">
                    <a:srgbClr val="000000">
                      <a:alpha val="34000"/>
                    </a:srgbClr>
                  </a:outerShdw>
                </a:effectLst>
              </a:defRPr>
            </a:lvl1pPr>
          </a:lstStyle>
          <a:p>
            <a:pPr/>
            <a:r>
              <a:t>Title Text</a:t>
            </a:r>
          </a:p>
        </p:txBody>
      </p:sp>
      <p:sp>
        <p:nvSpPr>
          <p:cNvPr id="23" name="Body Level One…"/>
          <p:cNvSpPr txBox="1"/>
          <p:nvPr>
            <p:ph type="body" sz="quarter" idx="1"/>
          </p:nvPr>
        </p:nvSpPr>
        <p:spPr>
          <a:xfrm>
            <a:off x="3454400" y="11912600"/>
            <a:ext cx="17475200" cy="914400"/>
          </a:xfrm>
          <a:prstGeom prst="rect">
            <a:avLst/>
          </a:prstGeom>
        </p:spPr>
        <p:txBody>
          <a:bodyPr anchor="t"/>
          <a:lstStyle>
            <a:lvl1pPr marL="0" indent="0" algn="ctr">
              <a:spcBef>
                <a:spcPts val="0"/>
              </a:spcBef>
              <a:buSzTx/>
              <a:buNone/>
              <a:defRPr sz="4600">
                <a:solidFill>
                  <a:srgbClr val="C8AF7B"/>
                </a:solidFill>
                <a:effectLst>
                  <a:outerShdw sx="100000" sy="100000" kx="0" ky="0" algn="b" rotWithShape="0" blurRad="25400" dist="12700" dir="16200000">
                    <a:srgbClr val="000000">
                      <a:alpha val="48000"/>
                    </a:srgbClr>
                  </a:outerShdw>
                </a:effectLst>
              </a:defRPr>
            </a:lvl1pPr>
            <a:lvl2pPr marL="0" indent="0" algn="ctr">
              <a:spcBef>
                <a:spcPts val="0"/>
              </a:spcBef>
              <a:buSzTx/>
              <a:buNone/>
              <a:defRPr sz="4600">
                <a:solidFill>
                  <a:srgbClr val="C8AF7B"/>
                </a:solidFill>
                <a:effectLst>
                  <a:outerShdw sx="100000" sy="100000" kx="0" ky="0" algn="b" rotWithShape="0" blurRad="25400" dist="12700" dir="16200000">
                    <a:srgbClr val="000000">
                      <a:alpha val="48000"/>
                    </a:srgbClr>
                  </a:outerShdw>
                </a:effectLst>
              </a:defRPr>
            </a:lvl2pPr>
            <a:lvl3pPr marL="0" indent="0" algn="ctr">
              <a:spcBef>
                <a:spcPts val="0"/>
              </a:spcBef>
              <a:buSzTx/>
              <a:buNone/>
              <a:defRPr sz="4600">
                <a:solidFill>
                  <a:srgbClr val="C8AF7B"/>
                </a:solidFill>
                <a:effectLst>
                  <a:outerShdw sx="100000" sy="100000" kx="0" ky="0" algn="b" rotWithShape="0" blurRad="25400" dist="12700" dir="16200000">
                    <a:srgbClr val="000000">
                      <a:alpha val="48000"/>
                    </a:srgbClr>
                  </a:outerShdw>
                </a:effectLst>
              </a:defRPr>
            </a:lvl3pPr>
            <a:lvl4pPr marL="0" indent="0" algn="ctr">
              <a:spcBef>
                <a:spcPts val="0"/>
              </a:spcBef>
              <a:buSzTx/>
              <a:buNone/>
              <a:defRPr sz="4600">
                <a:solidFill>
                  <a:srgbClr val="C8AF7B"/>
                </a:solidFill>
                <a:effectLst>
                  <a:outerShdw sx="100000" sy="100000" kx="0" ky="0" algn="b" rotWithShape="0" blurRad="25400" dist="12700" dir="16200000">
                    <a:srgbClr val="000000">
                      <a:alpha val="48000"/>
                    </a:srgbClr>
                  </a:outerShdw>
                </a:effectLst>
              </a:defRPr>
            </a:lvl4pPr>
            <a:lvl5pPr marL="0" indent="0" algn="ctr">
              <a:spcBef>
                <a:spcPts val="0"/>
              </a:spcBef>
              <a:buSzTx/>
              <a:buNone/>
              <a:defRPr sz="4600">
                <a:solidFill>
                  <a:srgbClr val="C8AF7B"/>
                </a:solidFill>
                <a:effectLst>
                  <a:outerShdw sx="100000" sy="100000" kx="0" ky="0" algn="b" rotWithShape="0" blurRad="25400" dist="12700" dir="16200000">
                    <a:srgbClr val="000000">
                      <a:alpha val="48000"/>
                    </a:srgbClr>
                  </a:outerShdw>
                </a:effectLst>
              </a:defRPr>
            </a:lvl5pPr>
          </a:lstStyle>
          <a:p>
            <a:pPr/>
            <a:r>
              <a:t>Body Level One</a:t>
            </a:r>
          </a:p>
          <a:p>
            <a:pPr lvl="1"/>
            <a:r>
              <a:t>Body Level Two</a:t>
            </a:r>
          </a:p>
          <a:p>
            <a:pPr lvl="2"/>
            <a:r>
              <a:t>Body Level Three</a:t>
            </a:r>
          </a:p>
          <a:p>
            <a:pPr lvl="3"/>
            <a:r>
              <a:t>Body Level Four</a:t>
            </a:r>
          </a:p>
          <a:p>
            <a:pPr lvl="4"/>
            <a:r>
              <a:t>Body Level Five</a:t>
            </a:r>
          </a:p>
        </p:txBody>
      </p:sp>
      <p:sp>
        <p:nvSpPr>
          <p:cNvPr id="24" name="Slide Number"/>
          <p:cNvSpPr txBox="1"/>
          <p:nvPr>
            <p:ph type="sldNum" sz="quarter" idx="2"/>
          </p:nvPr>
        </p:nvSpPr>
        <p:spPr>
          <a:prstGeom prst="rect">
            <a:avLst/>
          </a:prstGeom>
        </p:spPr>
        <p:txBody>
          <a:bodyPr/>
          <a:lstStyle>
            <a:lvl1pPr>
              <a:defRPr i="1">
                <a:solidFill>
                  <a:srgbClr val="F4E1B9"/>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1" name="Title Text"/>
          <p:cNvSpPr txBox="1"/>
          <p:nvPr>
            <p:ph type="title"/>
          </p:nvPr>
        </p:nvSpPr>
        <p:spPr>
          <a:xfrm>
            <a:off x="2387600" y="5308600"/>
            <a:ext cx="19621500" cy="3111500"/>
          </a:xfrm>
          <a:prstGeom prst="rect">
            <a:avLst/>
          </a:prstGeom>
        </p:spPr>
        <p:txBody>
          <a:bodyPr/>
          <a:lstStyle/>
          <a:p>
            <a:pPr/>
            <a:r>
              <a:t>Title Text</a:t>
            </a:r>
          </a:p>
        </p:txBody>
      </p:sp>
      <p:sp>
        <p:nvSpPr>
          <p:cNvPr id="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9" name="Image"/>
          <p:cNvSpPr/>
          <p:nvPr>
            <p:ph type="pic" idx="21"/>
          </p:nvPr>
        </p:nvSpPr>
        <p:spPr>
          <a:xfrm>
            <a:off x="11099182" y="1524000"/>
            <a:ext cx="15562609" cy="10961255"/>
          </a:xfrm>
          <a:prstGeom prst="rect">
            <a:avLst/>
          </a:prstGeom>
        </p:spPr>
        <p:txBody>
          <a:bodyPr lIns="91439" tIns="45719" rIns="91439" bIns="45719" anchor="t">
            <a:noAutofit/>
          </a:bodyPr>
          <a:lstStyle/>
          <a:p>
            <a:pPr/>
          </a:p>
        </p:txBody>
      </p:sp>
      <p:sp>
        <p:nvSpPr>
          <p:cNvPr id="40" name="Title Text"/>
          <p:cNvSpPr txBox="1"/>
          <p:nvPr>
            <p:ph type="title"/>
          </p:nvPr>
        </p:nvSpPr>
        <p:spPr>
          <a:xfrm>
            <a:off x="1447800" y="3708400"/>
            <a:ext cx="11341100" cy="3429000"/>
          </a:xfrm>
          <a:prstGeom prst="rect">
            <a:avLst/>
          </a:prstGeom>
        </p:spPr>
        <p:txBody>
          <a:bodyPr anchor="b"/>
          <a:lstStyle/>
          <a:p>
            <a:pPr/>
            <a:r>
              <a:t>Title Text</a:t>
            </a:r>
          </a:p>
        </p:txBody>
      </p:sp>
      <p:sp>
        <p:nvSpPr>
          <p:cNvPr id="41" name="Body Level One…"/>
          <p:cNvSpPr txBox="1"/>
          <p:nvPr>
            <p:ph type="body" sz="quarter" idx="1"/>
          </p:nvPr>
        </p:nvSpPr>
        <p:spPr>
          <a:xfrm>
            <a:off x="1447800" y="7150100"/>
            <a:ext cx="11341100" cy="4813300"/>
          </a:xfrm>
          <a:prstGeom prst="rect">
            <a:avLst/>
          </a:prstGeom>
        </p:spPr>
        <p:txBody>
          <a:bodyPr anchor="t"/>
          <a:lstStyle>
            <a:lvl1pPr marL="0" indent="0" algn="ctr">
              <a:spcBef>
                <a:spcPts val="0"/>
              </a:spcBef>
              <a:buSzTx/>
              <a:buNone/>
              <a:defRPr sz="5000"/>
            </a:lvl1pPr>
            <a:lvl2pPr marL="0" indent="0" algn="ctr">
              <a:spcBef>
                <a:spcPts val="0"/>
              </a:spcBef>
              <a:buSzTx/>
              <a:buNone/>
              <a:defRPr sz="5000"/>
            </a:lvl2pPr>
            <a:lvl3pPr marL="0" indent="0" algn="ctr">
              <a:spcBef>
                <a:spcPts val="0"/>
              </a:spcBef>
              <a:buSzTx/>
              <a:buNone/>
              <a:defRPr sz="5000"/>
            </a:lvl3pPr>
            <a:lvl4pPr marL="0" indent="0" algn="ctr">
              <a:spcBef>
                <a:spcPts val="0"/>
              </a:spcBef>
              <a:buSzTx/>
              <a:buNone/>
              <a:defRPr sz="5000"/>
            </a:lvl4pPr>
            <a:lvl5pPr marL="0" indent="0" algn="ctr">
              <a:spcBef>
                <a:spcPts val="0"/>
              </a:spcBef>
              <a:buSzTx/>
              <a:buNone/>
              <a:defRPr sz="5000"/>
            </a:lvl5pPr>
          </a:lstStyle>
          <a:p>
            <a:pPr/>
            <a:r>
              <a:t>Body Level One</a:t>
            </a:r>
          </a:p>
          <a:p>
            <a:pPr lvl="1"/>
            <a:r>
              <a:t>Body Level Two</a:t>
            </a:r>
          </a:p>
          <a:p>
            <a:pPr lvl="2"/>
            <a:r>
              <a:t>Body Level Three</a:t>
            </a:r>
          </a:p>
          <a:p>
            <a:pPr lvl="3"/>
            <a:r>
              <a:t>Body Level Four</a:t>
            </a:r>
          </a:p>
          <a:p>
            <a:pPr lvl="4"/>
            <a:r>
              <a:t>Body Level Five</a:t>
            </a:r>
          </a:p>
        </p:txBody>
      </p:sp>
      <p:sp>
        <p:nvSpPr>
          <p:cNvPr id="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9" name="Title Text"/>
          <p:cNvSpPr txBox="1"/>
          <p:nvPr>
            <p:ph type="title"/>
          </p:nvPr>
        </p:nvSpPr>
        <p:spPr>
          <a:xfrm>
            <a:off x="2387600" y="1193800"/>
            <a:ext cx="19621500" cy="2324100"/>
          </a:xfrm>
          <a:prstGeom prst="rect">
            <a:avLst/>
          </a:prstGeom>
        </p:spPr>
        <p:txBody>
          <a:bodyPr/>
          <a:lstStyle/>
          <a:p>
            <a:pPr/>
            <a:r>
              <a:t>Title Text</a:t>
            </a: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7" name="Title Text"/>
          <p:cNvSpPr txBox="1"/>
          <p:nvPr>
            <p:ph type="title"/>
          </p:nvPr>
        </p:nvSpPr>
        <p:spPr>
          <a:xfrm>
            <a:off x="2387600" y="1193800"/>
            <a:ext cx="19621500" cy="2324100"/>
          </a:xfrm>
          <a:prstGeom prst="rect">
            <a:avLst/>
          </a:prstGeom>
        </p:spPr>
        <p:txBody>
          <a:bodyPr/>
          <a:lstStyle/>
          <a:p>
            <a:pPr/>
            <a:r>
              <a:t>Title Text</a:t>
            </a:r>
          </a:p>
        </p:txBody>
      </p:sp>
      <p:sp>
        <p:nvSpPr>
          <p:cNvPr id="58" name="Body Level One…"/>
          <p:cNvSpPr txBox="1"/>
          <p:nvPr>
            <p:ph type="body" idx="1"/>
          </p:nvPr>
        </p:nvSpPr>
        <p:spPr>
          <a:xfrm>
            <a:off x="2387600" y="4330700"/>
            <a:ext cx="196215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pPr/>
            <a:r>
              <a:t>Body Level One</a:t>
            </a:r>
          </a:p>
          <a:p>
            <a:pPr lvl="1"/>
            <a:r>
              <a:t>Body Level Two</a:t>
            </a:r>
          </a:p>
          <a:p>
            <a:pPr lvl="2"/>
            <a:r>
              <a:t>Body Level Three</a:t>
            </a:r>
          </a:p>
          <a:p>
            <a:pPr lvl="3"/>
            <a:r>
              <a:t>Body Level Four</a:t>
            </a:r>
          </a:p>
          <a:p>
            <a:pPr lvl="4"/>
            <a:r>
              <a:t>Body Level Five</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66" name="Image"/>
          <p:cNvSpPr/>
          <p:nvPr>
            <p:ph type="pic" sz="half" idx="21"/>
          </p:nvPr>
        </p:nvSpPr>
        <p:spPr>
          <a:xfrm>
            <a:off x="12331700" y="4673600"/>
            <a:ext cx="10742483" cy="7566283"/>
          </a:xfrm>
          <a:prstGeom prst="rect">
            <a:avLst/>
          </a:prstGeom>
        </p:spPr>
        <p:txBody>
          <a:bodyPr lIns="91439" tIns="45719" rIns="91439" bIns="45719" anchor="t">
            <a:noAutofit/>
          </a:bodyPr>
          <a:lstStyle/>
          <a:p>
            <a:pPr/>
          </a:p>
        </p:txBody>
      </p:sp>
      <p:sp>
        <p:nvSpPr>
          <p:cNvPr id="67" name="Title Text"/>
          <p:cNvSpPr txBox="1"/>
          <p:nvPr>
            <p:ph type="title"/>
          </p:nvPr>
        </p:nvSpPr>
        <p:spPr>
          <a:xfrm>
            <a:off x="2387600" y="1193800"/>
            <a:ext cx="19621500" cy="2324100"/>
          </a:xfrm>
          <a:prstGeom prst="rect">
            <a:avLst/>
          </a:prstGeom>
        </p:spPr>
        <p:txBody>
          <a:bodyPr/>
          <a:lstStyle/>
          <a:p>
            <a:pPr/>
            <a:r>
              <a:t>Title Text</a:t>
            </a:r>
          </a:p>
        </p:txBody>
      </p:sp>
      <p:sp>
        <p:nvSpPr>
          <p:cNvPr id="68" name="Body Level One…"/>
          <p:cNvSpPr txBox="1"/>
          <p:nvPr>
            <p:ph type="body" sz="half" idx="1"/>
          </p:nvPr>
        </p:nvSpPr>
        <p:spPr>
          <a:xfrm>
            <a:off x="2387600" y="4330700"/>
            <a:ext cx="9855200" cy="7899400"/>
          </a:xfrm>
          <a:prstGeom prst="rect">
            <a:avLst/>
          </a:prstGeom>
        </p:spPr>
        <p:txBody>
          <a:bodyPr/>
          <a:lstStyle>
            <a:lvl1pPr marL="584200" indent="-584200">
              <a:spcBef>
                <a:spcPts val="3900"/>
              </a:spcBef>
              <a:buBlip>
                <a:blip r:embed="rId3"/>
              </a:buBlip>
              <a:defRPr sz="5000"/>
            </a:lvl1pPr>
            <a:lvl2pPr marL="1168400" indent="-584200">
              <a:spcBef>
                <a:spcPts val="3900"/>
              </a:spcBef>
              <a:buBlip>
                <a:blip r:embed="rId3"/>
              </a:buBlip>
              <a:defRPr sz="5000"/>
            </a:lvl2pPr>
            <a:lvl3pPr marL="1752600" indent="-584200">
              <a:spcBef>
                <a:spcPts val="3900"/>
              </a:spcBef>
              <a:buBlip>
                <a:blip r:embed="rId3"/>
              </a:buBlip>
              <a:defRPr sz="5000"/>
            </a:lvl3pPr>
            <a:lvl4pPr marL="2336800" indent="-584200">
              <a:spcBef>
                <a:spcPts val="3900"/>
              </a:spcBef>
              <a:buBlip>
                <a:blip r:embed="rId3"/>
              </a:buBlip>
              <a:defRPr sz="5000"/>
            </a:lvl4pPr>
            <a:lvl5pPr marL="2921000" indent="-584200">
              <a:spcBef>
                <a:spcPts val="3900"/>
              </a:spcBef>
              <a:buBlip>
                <a:blip r:embed="rId3"/>
              </a:buBlip>
              <a:defRPr sz="5000"/>
            </a:lvl5pPr>
          </a:lstStyle>
          <a:p>
            <a:pPr/>
            <a:r>
              <a:t>Body Level One</a:t>
            </a:r>
          </a:p>
          <a:p>
            <a:pPr lvl="1"/>
            <a:r>
              <a:t>Body Level Two</a:t>
            </a:r>
          </a:p>
          <a:p>
            <a:pPr lvl="2"/>
            <a:r>
              <a:t>Body Level Three</a:t>
            </a:r>
          </a:p>
          <a:p>
            <a:pPr lvl="3"/>
            <a:r>
              <a:t>Body Level Four</a:t>
            </a:r>
          </a:p>
          <a:p>
            <a:pPr lvl="4"/>
            <a:r>
              <a:t>Body Level Five</a:t>
            </a:r>
          </a:p>
        </p:txBody>
      </p:sp>
      <p:sp>
        <p:nvSpPr>
          <p:cNvPr id="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6" name="Body Level One…"/>
          <p:cNvSpPr txBox="1"/>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7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4" name="Image"/>
          <p:cNvSpPr/>
          <p:nvPr>
            <p:ph type="pic" sz="half" idx="21"/>
          </p:nvPr>
        </p:nvSpPr>
        <p:spPr>
          <a:xfrm>
            <a:off x="12494231" y="6705600"/>
            <a:ext cx="10404087" cy="6924769"/>
          </a:xfrm>
          <a:prstGeom prst="rect">
            <a:avLst/>
          </a:prstGeom>
        </p:spPr>
        <p:txBody>
          <a:bodyPr lIns="91439" tIns="45719" rIns="91439" bIns="45719" anchor="t">
            <a:noAutofit/>
          </a:bodyPr>
          <a:lstStyle/>
          <a:p>
            <a:pPr/>
          </a:p>
        </p:txBody>
      </p:sp>
      <p:sp>
        <p:nvSpPr>
          <p:cNvPr id="85" name="Image"/>
          <p:cNvSpPr/>
          <p:nvPr>
            <p:ph type="pic" sz="half" idx="22"/>
          </p:nvPr>
        </p:nvSpPr>
        <p:spPr>
          <a:xfrm>
            <a:off x="11289407" y="1189546"/>
            <a:ext cx="11582401" cy="8157866"/>
          </a:xfrm>
          <a:prstGeom prst="rect">
            <a:avLst/>
          </a:prstGeom>
        </p:spPr>
        <p:txBody>
          <a:bodyPr lIns="91439" tIns="45719" rIns="91439" bIns="45719" anchor="t">
            <a:noAutofit/>
          </a:bodyPr>
          <a:lstStyle/>
          <a:p>
            <a:pPr/>
          </a:p>
        </p:txBody>
      </p:sp>
      <p:sp>
        <p:nvSpPr>
          <p:cNvPr id="86" name="Image"/>
          <p:cNvSpPr/>
          <p:nvPr>
            <p:ph type="pic" idx="23"/>
          </p:nvPr>
        </p:nvSpPr>
        <p:spPr>
          <a:xfrm>
            <a:off x="1651000" y="-1193800"/>
            <a:ext cx="10502900" cy="16110521"/>
          </a:xfrm>
          <a:prstGeom prst="rect">
            <a:avLst/>
          </a:prstGeom>
        </p:spPr>
        <p:txBody>
          <a:bodyPr lIns="91439" tIns="45719" rIns="91439" bIns="45719" anchor="t">
            <a:noAutofit/>
          </a:bodyPr>
          <a:lstStyle/>
          <a:p>
            <a:pPr/>
          </a:p>
        </p:txBody>
      </p:sp>
      <p:sp>
        <p:nvSpPr>
          <p:cNvPr id="8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Body Level One…"/>
          <p:cNvSpPr txBox="1"/>
          <p:nvPr>
            <p:ph type="body" idx="1"/>
          </p:nvPr>
        </p:nvSpPr>
        <p:spPr>
          <a:xfrm>
            <a:off x="2387600" y="1295400"/>
            <a:ext cx="19621500" cy="11125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3" name="Title Text"/>
          <p:cNvSpPr txBox="1"/>
          <p:nvPr>
            <p:ph type="title"/>
          </p:nvPr>
        </p:nvSpPr>
        <p:spPr>
          <a:xfrm>
            <a:off x="3653366" y="2743200"/>
            <a:ext cx="19507201" cy="93027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4" name="Slide Number"/>
          <p:cNvSpPr txBox="1"/>
          <p:nvPr>
            <p:ph type="sldNum" sz="quarter" idx="2"/>
          </p:nvPr>
        </p:nvSpPr>
        <p:spPr>
          <a:xfrm>
            <a:off x="11995149" y="13233399"/>
            <a:ext cx="419101" cy="508001"/>
          </a:xfrm>
          <a:prstGeom prst="rect">
            <a:avLst/>
          </a:prstGeom>
          <a:ln w="12700">
            <a:miter lim="400000"/>
          </a:ln>
        </p:spPr>
        <p:txBody>
          <a:bodyPr wrap="none" lIns="50800" tIns="50800" rIns="50800" bIns="50800" anchor="ctr">
            <a:spAutoFit/>
          </a:bodyPr>
          <a:lstStyle>
            <a:lvl1pPr>
              <a:defRPr b="1" i="0" sz="2400">
                <a:solidFill>
                  <a:srgbClr val="F3F1DF"/>
                </a:solidFill>
                <a:effectLst>
                  <a:outerShdw sx="100000" sy="100000" kx="0" ky="0" algn="b" rotWithShape="0" blurRad="25400" dist="12700" dir="16200000">
                    <a:srgbClr val="000000">
                      <a:alpha val="80000"/>
                    </a:srgbClr>
                  </a:outerShdw>
                </a:effectLst>
                <a:latin typeface="Palatino"/>
                <a:ea typeface="Palatino"/>
                <a:cs typeface="Palatino"/>
                <a:sym typeface="Palatino"/>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9400" u="none">
          <a:solidFill>
            <a:srgbClr val="BCB08F"/>
          </a:solidFill>
          <a:effectLst>
            <a:outerShdw sx="100000" sy="100000" kx="0" ky="0" algn="b" rotWithShape="0" blurRad="12700" dist="12700" dir="16200000">
              <a:srgbClr val="000000">
                <a:alpha val="50000"/>
              </a:srgbClr>
            </a:outerShdw>
          </a:effectLst>
          <a:uFillTx/>
          <a:latin typeface="Hoefler Text"/>
          <a:ea typeface="Hoefler Text"/>
          <a:cs typeface="Hoefler Text"/>
          <a:sym typeface="Hoefler Text"/>
        </a:defRPr>
      </a:lvl1pPr>
      <a:lvl2pPr marL="0" marR="0" indent="0" algn="ctr" defTabSz="825500" rtl="0" latinLnBrk="0">
        <a:lnSpc>
          <a:spcPct val="100000"/>
        </a:lnSpc>
        <a:spcBef>
          <a:spcPts val="0"/>
        </a:spcBef>
        <a:spcAft>
          <a:spcPts val="0"/>
        </a:spcAft>
        <a:buClrTx/>
        <a:buSzTx/>
        <a:buFontTx/>
        <a:buNone/>
        <a:tabLst/>
        <a:defRPr b="0" baseline="0" cap="none" i="0" spc="0" strike="noStrike" sz="9400" u="none">
          <a:solidFill>
            <a:srgbClr val="BCB08F"/>
          </a:solidFill>
          <a:effectLst>
            <a:outerShdw sx="100000" sy="100000" kx="0" ky="0" algn="b" rotWithShape="0" blurRad="12700" dist="12700" dir="16200000">
              <a:srgbClr val="000000">
                <a:alpha val="50000"/>
              </a:srgbClr>
            </a:outerShdw>
          </a:effectLst>
          <a:uFillTx/>
          <a:latin typeface="Hoefler Text"/>
          <a:ea typeface="Hoefler Text"/>
          <a:cs typeface="Hoefler Text"/>
          <a:sym typeface="Hoefler Text"/>
        </a:defRPr>
      </a:lvl2pPr>
      <a:lvl3pPr marL="0" marR="0" indent="0" algn="ctr" defTabSz="825500" rtl="0" latinLnBrk="0">
        <a:lnSpc>
          <a:spcPct val="100000"/>
        </a:lnSpc>
        <a:spcBef>
          <a:spcPts val="0"/>
        </a:spcBef>
        <a:spcAft>
          <a:spcPts val="0"/>
        </a:spcAft>
        <a:buClrTx/>
        <a:buSzTx/>
        <a:buFontTx/>
        <a:buNone/>
        <a:tabLst/>
        <a:defRPr b="0" baseline="0" cap="none" i="0" spc="0" strike="noStrike" sz="9400" u="none">
          <a:solidFill>
            <a:srgbClr val="BCB08F"/>
          </a:solidFill>
          <a:effectLst>
            <a:outerShdw sx="100000" sy="100000" kx="0" ky="0" algn="b" rotWithShape="0" blurRad="12700" dist="12700" dir="16200000">
              <a:srgbClr val="000000">
                <a:alpha val="50000"/>
              </a:srgbClr>
            </a:outerShdw>
          </a:effectLst>
          <a:uFillTx/>
          <a:latin typeface="Hoefler Text"/>
          <a:ea typeface="Hoefler Text"/>
          <a:cs typeface="Hoefler Text"/>
          <a:sym typeface="Hoefler Text"/>
        </a:defRPr>
      </a:lvl3pPr>
      <a:lvl4pPr marL="0" marR="0" indent="0" algn="ctr" defTabSz="825500" rtl="0" latinLnBrk="0">
        <a:lnSpc>
          <a:spcPct val="100000"/>
        </a:lnSpc>
        <a:spcBef>
          <a:spcPts val="0"/>
        </a:spcBef>
        <a:spcAft>
          <a:spcPts val="0"/>
        </a:spcAft>
        <a:buClrTx/>
        <a:buSzTx/>
        <a:buFontTx/>
        <a:buNone/>
        <a:tabLst/>
        <a:defRPr b="0" baseline="0" cap="none" i="0" spc="0" strike="noStrike" sz="9400" u="none">
          <a:solidFill>
            <a:srgbClr val="BCB08F"/>
          </a:solidFill>
          <a:effectLst>
            <a:outerShdw sx="100000" sy="100000" kx="0" ky="0" algn="b" rotWithShape="0" blurRad="12700" dist="12700" dir="16200000">
              <a:srgbClr val="000000">
                <a:alpha val="50000"/>
              </a:srgbClr>
            </a:outerShdw>
          </a:effectLst>
          <a:uFillTx/>
          <a:latin typeface="Hoefler Text"/>
          <a:ea typeface="Hoefler Text"/>
          <a:cs typeface="Hoefler Text"/>
          <a:sym typeface="Hoefler Text"/>
        </a:defRPr>
      </a:lvl4pPr>
      <a:lvl5pPr marL="0" marR="0" indent="0" algn="ctr" defTabSz="825500" rtl="0" latinLnBrk="0">
        <a:lnSpc>
          <a:spcPct val="100000"/>
        </a:lnSpc>
        <a:spcBef>
          <a:spcPts val="0"/>
        </a:spcBef>
        <a:spcAft>
          <a:spcPts val="0"/>
        </a:spcAft>
        <a:buClrTx/>
        <a:buSzTx/>
        <a:buFontTx/>
        <a:buNone/>
        <a:tabLst/>
        <a:defRPr b="0" baseline="0" cap="none" i="0" spc="0" strike="noStrike" sz="9400" u="none">
          <a:solidFill>
            <a:srgbClr val="BCB08F"/>
          </a:solidFill>
          <a:effectLst>
            <a:outerShdw sx="100000" sy="100000" kx="0" ky="0" algn="b" rotWithShape="0" blurRad="12700" dist="12700" dir="16200000">
              <a:srgbClr val="000000">
                <a:alpha val="50000"/>
              </a:srgbClr>
            </a:outerShdw>
          </a:effectLst>
          <a:uFillTx/>
          <a:latin typeface="Hoefler Text"/>
          <a:ea typeface="Hoefler Text"/>
          <a:cs typeface="Hoefler Text"/>
          <a:sym typeface="Hoefler Text"/>
        </a:defRPr>
      </a:lvl5pPr>
      <a:lvl6pPr marL="0" marR="0" indent="0" algn="ctr" defTabSz="825500" rtl="0" latinLnBrk="0">
        <a:lnSpc>
          <a:spcPct val="100000"/>
        </a:lnSpc>
        <a:spcBef>
          <a:spcPts val="0"/>
        </a:spcBef>
        <a:spcAft>
          <a:spcPts val="0"/>
        </a:spcAft>
        <a:buClrTx/>
        <a:buSzTx/>
        <a:buFontTx/>
        <a:buNone/>
        <a:tabLst/>
        <a:defRPr b="0" baseline="0" cap="none" i="0" spc="0" strike="noStrike" sz="9400" u="none">
          <a:solidFill>
            <a:srgbClr val="BCB08F"/>
          </a:solidFill>
          <a:effectLst>
            <a:outerShdw sx="100000" sy="100000" kx="0" ky="0" algn="b" rotWithShape="0" blurRad="12700" dist="12700" dir="16200000">
              <a:srgbClr val="000000">
                <a:alpha val="50000"/>
              </a:srgbClr>
            </a:outerShdw>
          </a:effectLst>
          <a:uFillTx/>
          <a:latin typeface="Hoefler Text"/>
          <a:ea typeface="Hoefler Text"/>
          <a:cs typeface="Hoefler Text"/>
          <a:sym typeface="Hoefler Text"/>
        </a:defRPr>
      </a:lvl6pPr>
      <a:lvl7pPr marL="0" marR="0" indent="0" algn="ctr" defTabSz="825500" rtl="0" latinLnBrk="0">
        <a:lnSpc>
          <a:spcPct val="100000"/>
        </a:lnSpc>
        <a:spcBef>
          <a:spcPts val="0"/>
        </a:spcBef>
        <a:spcAft>
          <a:spcPts val="0"/>
        </a:spcAft>
        <a:buClrTx/>
        <a:buSzTx/>
        <a:buFontTx/>
        <a:buNone/>
        <a:tabLst/>
        <a:defRPr b="0" baseline="0" cap="none" i="0" spc="0" strike="noStrike" sz="9400" u="none">
          <a:solidFill>
            <a:srgbClr val="BCB08F"/>
          </a:solidFill>
          <a:effectLst>
            <a:outerShdw sx="100000" sy="100000" kx="0" ky="0" algn="b" rotWithShape="0" blurRad="12700" dist="12700" dir="16200000">
              <a:srgbClr val="000000">
                <a:alpha val="50000"/>
              </a:srgbClr>
            </a:outerShdw>
          </a:effectLst>
          <a:uFillTx/>
          <a:latin typeface="Hoefler Text"/>
          <a:ea typeface="Hoefler Text"/>
          <a:cs typeface="Hoefler Text"/>
          <a:sym typeface="Hoefler Text"/>
        </a:defRPr>
      </a:lvl7pPr>
      <a:lvl8pPr marL="0" marR="0" indent="0" algn="ctr" defTabSz="825500" rtl="0" latinLnBrk="0">
        <a:lnSpc>
          <a:spcPct val="100000"/>
        </a:lnSpc>
        <a:spcBef>
          <a:spcPts val="0"/>
        </a:spcBef>
        <a:spcAft>
          <a:spcPts val="0"/>
        </a:spcAft>
        <a:buClrTx/>
        <a:buSzTx/>
        <a:buFontTx/>
        <a:buNone/>
        <a:tabLst/>
        <a:defRPr b="0" baseline="0" cap="none" i="0" spc="0" strike="noStrike" sz="9400" u="none">
          <a:solidFill>
            <a:srgbClr val="BCB08F"/>
          </a:solidFill>
          <a:effectLst>
            <a:outerShdw sx="100000" sy="100000" kx="0" ky="0" algn="b" rotWithShape="0" blurRad="12700" dist="12700" dir="16200000">
              <a:srgbClr val="000000">
                <a:alpha val="50000"/>
              </a:srgbClr>
            </a:outerShdw>
          </a:effectLst>
          <a:uFillTx/>
          <a:latin typeface="Hoefler Text"/>
          <a:ea typeface="Hoefler Text"/>
          <a:cs typeface="Hoefler Text"/>
          <a:sym typeface="Hoefler Text"/>
        </a:defRPr>
      </a:lvl8pPr>
      <a:lvl9pPr marL="0" marR="0" indent="0" algn="ctr" defTabSz="825500" rtl="0" latinLnBrk="0">
        <a:lnSpc>
          <a:spcPct val="100000"/>
        </a:lnSpc>
        <a:spcBef>
          <a:spcPts val="0"/>
        </a:spcBef>
        <a:spcAft>
          <a:spcPts val="0"/>
        </a:spcAft>
        <a:buClrTx/>
        <a:buSzTx/>
        <a:buFontTx/>
        <a:buNone/>
        <a:tabLst/>
        <a:defRPr b="0" baseline="0" cap="none" i="0" spc="0" strike="noStrike" sz="9400" u="none">
          <a:solidFill>
            <a:srgbClr val="BCB08F"/>
          </a:solidFill>
          <a:effectLst>
            <a:outerShdw sx="100000" sy="100000" kx="0" ky="0" algn="b" rotWithShape="0" blurRad="12700" dist="12700" dir="16200000">
              <a:srgbClr val="000000">
                <a:alpha val="50000"/>
              </a:srgbClr>
            </a:outerShdw>
          </a:effectLst>
          <a:uFillTx/>
          <a:latin typeface="Hoefler Text"/>
          <a:ea typeface="Hoefler Text"/>
          <a:cs typeface="Hoefler Text"/>
          <a:sym typeface="Hoefler Text"/>
        </a:defRPr>
      </a:lvl9pPr>
    </p:titleStyle>
    <p:bodyStyle>
      <a:lvl1pPr marL="673100" marR="0" indent="-673100" algn="l" defTabSz="825500" rtl="0" latinLnBrk="0">
        <a:lnSpc>
          <a:spcPct val="120000"/>
        </a:lnSpc>
        <a:spcBef>
          <a:spcPts val="4500"/>
        </a:spcBef>
        <a:spcAft>
          <a:spcPts val="0"/>
        </a:spcAft>
        <a:buClrTx/>
        <a:buSzPct val="50000"/>
        <a:buFontTx/>
        <a:buBlip>
          <a:blip r:embed="rId3"/>
        </a:buBlip>
        <a:tabLst/>
        <a:defRPr b="0" baseline="0" cap="none" i="1" spc="0" strike="noStrike" sz="5800" u="none">
          <a:solidFill>
            <a:srgbClr val="86837F">
              <a:alpha val="80000"/>
            </a:srgbClr>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1pPr>
      <a:lvl2pPr marL="1346200" marR="0" indent="-673100" algn="l" defTabSz="825500" rtl="0" latinLnBrk="0">
        <a:lnSpc>
          <a:spcPct val="120000"/>
        </a:lnSpc>
        <a:spcBef>
          <a:spcPts val="4500"/>
        </a:spcBef>
        <a:spcAft>
          <a:spcPts val="0"/>
        </a:spcAft>
        <a:buClrTx/>
        <a:buSzPct val="50000"/>
        <a:buFontTx/>
        <a:buBlip>
          <a:blip r:embed="rId3"/>
        </a:buBlip>
        <a:tabLst/>
        <a:defRPr b="0" baseline="0" cap="none" i="1" spc="0" strike="noStrike" sz="5800" u="none">
          <a:solidFill>
            <a:srgbClr val="86837F">
              <a:alpha val="80000"/>
            </a:srgbClr>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2pPr>
      <a:lvl3pPr marL="2019300" marR="0" indent="-673100" algn="l" defTabSz="825500" rtl="0" latinLnBrk="0">
        <a:lnSpc>
          <a:spcPct val="120000"/>
        </a:lnSpc>
        <a:spcBef>
          <a:spcPts val="4500"/>
        </a:spcBef>
        <a:spcAft>
          <a:spcPts val="0"/>
        </a:spcAft>
        <a:buClrTx/>
        <a:buSzPct val="50000"/>
        <a:buFontTx/>
        <a:buBlip>
          <a:blip r:embed="rId3"/>
        </a:buBlip>
        <a:tabLst/>
        <a:defRPr b="0" baseline="0" cap="none" i="1" spc="0" strike="noStrike" sz="5800" u="none">
          <a:solidFill>
            <a:srgbClr val="86837F">
              <a:alpha val="80000"/>
            </a:srgbClr>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3pPr>
      <a:lvl4pPr marL="2692400" marR="0" indent="-673100" algn="l" defTabSz="825500" rtl="0" latinLnBrk="0">
        <a:lnSpc>
          <a:spcPct val="120000"/>
        </a:lnSpc>
        <a:spcBef>
          <a:spcPts val="4500"/>
        </a:spcBef>
        <a:spcAft>
          <a:spcPts val="0"/>
        </a:spcAft>
        <a:buClrTx/>
        <a:buSzPct val="50000"/>
        <a:buFontTx/>
        <a:buBlip>
          <a:blip r:embed="rId3"/>
        </a:buBlip>
        <a:tabLst/>
        <a:defRPr b="0" baseline="0" cap="none" i="1" spc="0" strike="noStrike" sz="5800" u="none">
          <a:solidFill>
            <a:srgbClr val="86837F">
              <a:alpha val="80000"/>
            </a:srgbClr>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4pPr>
      <a:lvl5pPr marL="3365500" marR="0" indent="-673100" algn="l" defTabSz="825500" rtl="0" latinLnBrk="0">
        <a:lnSpc>
          <a:spcPct val="120000"/>
        </a:lnSpc>
        <a:spcBef>
          <a:spcPts val="4500"/>
        </a:spcBef>
        <a:spcAft>
          <a:spcPts val="0"/>
        </a:spcAft>
        <a:buClrTx/>
        <a:buSzPct val="50000"/>
        <a:buFontTx/>
        <a:buBlip>
          <a:blip r:embed="rId3"/>
        </a:buBlip>
        <a:tabLst/>
        <a:defRPr b="0" baseline="0" cap="none" i="1" spc="0" strike="noStrike" sz="5800" u="none">
          <a:solidFill>
            <a:srgbClr val="86837F">
              <a:alpha val="80000"/>
            </a:srgbClr>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5pPr>
      <a:lvl6pPr marL="4038600" marR="0" indent="-673100" algn="l" defTabSz="825500" rtl="0" latinLnBrk="0">
        <a:lnSpc>
          <a:spcPct val="120000"/>
        </a:lnSpc>
        <a:spcBef>
          <a:spcPts val="4500"/>
        </a:spcBef>
        <a:spcAft>
          <a:spcPts val="0"/>
        </a:spcAft>
        <a:buClrTx/>
        <a:buSzPct val="50000"/>
        <a:buFontTx/>
        <a:buBlip>
          <a:blip r:embed="rId3"/>
        </a:buBlip>
        <a:tabLst/>
        <a:defRPr b="0" baseline="0" cap="none" i="1" spc="0" strike="noStrike" sz="5800" u="none">
          <a:solidFill>
            <a:srgbClr val="86837F">
              <a:alpha val="80000"/>
            </a:srgbClr>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6pPr>
      <a:lvl7pPr marL="4711700" marR="0" indent="-673100" algn="l" defTabSz="825500" rtl="0" latinLnBrk="0">
        <a:lnSpc>
          <a:spcPct val="120000"/>
        </a:lnSpc>
        <a:spcBef>
          <a:spcPts val="4500"/>
        </a:spcBef>
        <a:spcAft>
          <a:spcPts val="0"/>
        </a:spcAft>
        <a:buClrTx/>
        <a:buSzPct val="50000"/>
        <a:buFontTx/>
        <a:buBlip>
          <a:blip r:embed="rId3"/>
        </a:buBlip>
        <a:tabLst/>
        <a:defRPr b="0" baseline="0" cap="none" i="1" spc="0" strike="noStrike" sz="5800" u="none">
          <a:solidFill>
            <a:srgbClr val="86837F">
              <a:alpha val="80000"/>
            </a:srgbClr>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7pPr>
      <a:lvl8pPr marL="5384800" marR="0" indent="-673100" algn="l" defTabSz="825500" rtl="0" latinLnBrk="0">
        <a:lnSpc>
          <a:spcPct val="120000"/>
        </a:lnSpc>
        <a:spcBef>
          <a:spcPts val="4500"/>
        </a:spcBef>
        <a:spcAft>
          <a:spcPts val="0"/>
        </a:spcAft>
        <a:buClrTx/>
        <a:buSzPct val="50000"/>
        <a:buFontTx/>
        <a:buBlip>
          <a:blip r:embed="rId3"/>
        </a:buBlip>
        <a:tabLst/>
        <a:defRPr b="0" baseline="0" cap="none" i="1" spc="0" strike="noStrike" sz="5800" u="none">
          <a:solidFill>
            <a:srgbClr val="86837F">
              <a:alpha val="80000"/>
            </a:srgbClr>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8pPr>
      <a:lvl9pPr marL="6057900" marR="0" indent="-673100" algn="l" defTabSz="825500" rtl="0" latinLnBrk="0">
        <a:lnSpc>
          <a:spcPct val="120000"/>
        </a:lnSpc>
        <a:spcBef>
          <a:spcPts val="4500"/>
        </a:spcBef>
        <a:spcAft>
          <a:spcPts val="0"/>
        </a:spcAft>
        <a:buClrTx/>
        <a:buSzPct val="50000"/>
        <a:buFontTx/>
        <a:buBlip>
          <a:blip r:embed="rId3"/>
        </a:buBlip>
        <a:tabLst/>
        <a:defRPr b="0" baseline="0" cap="none" i="1" spc="0" strike="noStrike" sz="5800" u="none">
          <a:solidFill>
            <a:srgbClr val="86837F">
              <a:alpha val="80000"/>
            </a:srgbClr>
          </a:solidFill>
          <a:effectLst>
            <a:outerShdw sx="100000" sy="100000" kx="0" ky="0" algn="b" rotWithShape="0" blurRad="25400" dist="12700" dir="5400000">
              <a:srgbClr val="FFFFFF"/>
            </a:outerShdw>
          </a:effectLst>
          <a:uFillTx/>
          <a:latin typeface="Hoefler Text"/>
          <a:ea typeface="Hoefler Text"/>
          <a:cs typeface="Hoefler Text"/>
          <a:sym typeface="Hoefler Text"/>
        </a:defRPr>
      </a:lvl9pPr>
    </p:bodyStyle>
    <p:otherStyle>
      <a:lvl1pPr marL="0" marR="0" indent="0" algn="ctr" defTabSz="825500" rtl="0" latinLnBrk="0">
        <a:lnSpc>
          <a:spcPct val="100000"/>
        </a:lnSpc>
        <a:spcBef>
          <a:spcPts val="0"/>
        </a:spcBef>
        <a:spcAft>
          <a:spcPts val="0"/>
        </a:spcAft>
        <a:buClrTx/>
        <a:buSzTx/>
        <a:buFontTx/>
        <a:buNone/>
        <a:tabLst/>
        <a:defRPr b="1" baseline="0" cap="none" i="0" spc="0" strike="noStrike" sz="2400" u="none">
          <a:solidFill>
            <a:schemeClr val="tx1"/>
          </a:solidFill>
          <a:effectLst>
            <a:outerShdw sx="100000" sy="100000" kx="0" ky="0" algn="b" rotWithShape="0" blurRad="25400" dist="12700" dir="16200000">
              <a:srgbClr val="000000">
                <a:alpha val="80000"/>
              </a:srgbClr>
            </a:outerShdw>
          </a:effectLst>
          <a:uFillTx/>
          <a:latin typeface="+mn-lt"/>
          <a:ea typeface="+mn-ea"/>
          <a:cs typeface="+mn-cs"/>
          <a:sym typeface="Palatino"/>
        </a:defRPr>
      </a:lvl1pPr>
      <a:lvl2pPr marL="0" marR="0" indent="0" algn="ctr" defTabSz="825500" rtl="0" latinLnBrk="0">
        <a:lnSpc>
          <a:spcPct val="100000"/>
        </a:lnSpc>
        <a:spcBef>
          <a:spcPts val="0"/>
        </a:spcBef>
        <a:spcAft>
          <a:spcPts val="0"/>
        </a:spcAft>
        <a:buClrTx/>
        <a:buSzTx/>
        <a:buFontTx/>
        <a:buNone/>
        <a:tabLst/>
        <a:defRPr b="1" baseline="0" cap="none" i="0" spc="0" strike="noStrike" sz="2400" u="none">
          <a:solidFill>
            <a:schemeClr val="tx1"/>
          </a:solidFill>
          <a:effectLst>
            <a:outerShdw sx="100000" sy="100000" kx="0" ky="0" algn="b" rotWithShape="0" blurRad="25400" dist="12700" dir="16200000">
              <a:srgbClr val="000000">
                <a:alpha val="80000"/>
              </a:srgbClr>
            </a:outerShdw>
          </a:effectLst>
          <a:uFillTx/>
          <a:latin typeface="+mn-lt"/>
          <a:ea typeface="+mn-ea"/>
          <a:cs typeface="+mn-cs"/>
          <a:sym typeface="Palatino"/>
        </a:defRPr>
      </a:lvl2pPr>
      <a:lvl3pPr marL="0" marR="0" indent="0" algn="ctr" defTabSz="825500" rtl="0" latinLnBrk="0">
        <a:lnSpc>
          <a:spcPct val="100000"/>
        </a:lnSpc>
        <a:spcBef>
          <a:spcPts val="0"/>
        </a:spcBef>
        <a:spcAft>
          <a:spcPts val="0"/>
        </a:spcAft>
        <a:buClrTx/>
        <a:buSzTx/>
        <a:buFontTx/>
        <a:buNone/>
        <a:tabLst/>
        <a:defRPr b="1" baseline="0" cap="none" i="0" spc="0" strike="noStrike" sz="2400" u="none">
          <a:solidFill>
            <a:schemeClr val="tx1"/>
          </a:solidFill>
          <a:effectLst>
            <a:outerShdw sx="100000" sy="100000" kx="0" ky="0" algn="b" rotWithShape="0" blurRad="25400" dist="12700" dir="16200000">
              <a:srgbClr val="000000">
                <a:alpha val="80000"/>
              </a:srgbClr>
            </a:outerShdw>
          </a:effectLst>
          <a:uFillTx/>
          <a:latin typeface="+mn-lt"/>
          <a:ea typeface="+mn-ea"/>
          <a:cs typeface="+mn-cs"/>
          <a:sym typeface="Palatino"/>
        </a:defRPr>
      </a:lvl3pPr>
      <a:lvl4pPr marL="0" marR="0" indent="0" algn="ctr" defTabSz="825500" rtl="0" latinLnBrk="0">
        <a:lnSpc>
          <a:spcPct val="100000"/>
        </a:lnSpc>
        <a:spcBef>
          <a:spcPts val="0"/>
        </a:spcBef>
        <a:spcAft>
          <a:spcPts val="0"/>
        </a:spcAft>
        <a:buClrTx/>
        <a:buSzTx/>
        <a:buFontTx/>
        <a:buNone/>
        <a:tabLst/>
        <a:defRPr b="1" baseline="0" cap="none" i="0" spc="0" strike="noStrike" sz="2400" u="none">
          <a:solidFill>
            <a:schemeClr val="tx1"/>
          </a:solidFill>
          <a:effectLst>
            <a:outerShdw sx="100000" sy="100000" kx="0" ky="0" algn="b" rotWithShape="0" blurRad="25400" dist="12700" dir="16200000">
              <a:srgbClr val="000000">
                <a:alpha val="80000"/>
              </a:srgbClr>
            </a:outerShdw>
          </a:effectLst>
          <a:uFillTx/>
          <a:latin typeface="+mn-lt"/>
          <a:ea typeface="+mn-ea"/>
          <a:cs typeface="+mn-cs"/>
          <a:sym typeface="Palatino"/>
        </a:defRPr>
      </a:lvl4pPr>
      <a:lvl5pPr marL="0" marR="0" indent="0" algn="ctr" defTabSz="825500" rtl="0" latinLnBrk="0">
        <a:lnSpc>
          <a:spcPct val="100000"/>
        </a:lnSpc>
        <a:spcBef>
          <a:spcPts val="0"/>
        </a:spcBef>
        <a:spcAft>
          <a:spcPts val="0"/>
        </a:spcAft>
        <a:buClrTx/>
        <a:buSzTx/>
        <a:buFontTx/>
        <a:buNone/>
        <a:tabLst/>
        <a:defRPr b="1" baseline="0" cap="none" i="0" spc="0" strike="noStrike" sz="2400" u="none">
          <a:solidFill>
            <a:schemeClr val="tx1"/>
          </a:solidFill>
          <a:effectLst>
            <a:outerShdw sx="100000" sy="100000" kx="0" ky="0" algn="b" rotWithShape="0" blurRad="25400" dist="12700" dir="16200000">
              <a:srgbClr val="000000">
                <a:alpha val="80000"/>
              </a:srgbClr>
            </a:outerShdw>
          </a:effectLst>
          <a:uFillTx/>
          <a:latin typeface="+mn-lt"/>
          <a:ea typeface="+mn-ea"/>
          <a:cs typeface="+mn-cs"/>
          <a:sym typeface="Palatino"/>
        </a:defRPr>
      </a:lvl5pPr>
      <a:lvl6pPr marL="0" marR="0" indent="0" algn="ctr" defTabSz="825500" rtl="0" latinLnBrk="0">
        <a:lnSpc>
          <a:spcPct val="100000"/>
        </a:lnSpc>
        <a:spcBef>
          <a:spcPts val="0"/>
        </a:spcBef>
        <a:spcAft>
          <a:spcPts val="0"/>
        </a:spcAft>
        <a:buClrTx/>
        <a:buSzTx/>
        <a:buFontTx/>
        <a:buNone/>
        <a:tabLst/>
        <a:defRPr b="1" baseline="0" cap="none" i="0" spc="0" strike="noStrike" sz="2400" u="none">
          <a:solidFill>
            <a:schemeClr val="tx1"/>
          </a:solidFill>
          <a:effectLst>
            <a:outerShdw sx="100000" sy="100000" kx="0" ky="0" algn="b" rotWithShape="0" blurRad="25400" dist="12700" dir="16200000">
              <a:srgbClr val="000000">
                <a:alpha val="80000"/>
              </a:srgbClr>
            </a:outerShdw>
          </a:effectLst>
          <a:uFillTx/>
          <a:latin typeface="+mn-lt"/>
          <a:ea typeface="+mn-ea"/>
          <a:cs typeface="+mn-cs"/>
          <a:sym typeface="Palatino"/>
        </a:defRPr>
      </a:lvl6pPr>
      <a:lvl7pPr marL="0" marR="0" indent="0" algn="ctr" defTabSz="825500" rtl="0" latinLnBrk="0">
        <a:lnSpc>
          <a:spcPct val="100000"/>
        </a:lnSpc>
        <a:spcBef>
          <a:spcPts val="0"/>
        </a:spcBef>
        <a:spcAft>
          <a:spcPts val="0"/>
        </a:spcAft>
        <a:buClrTx/>
        <a:buSzTx/>
        <a:buFontTx/>
        <a:buNone/>
        <a:tabLst/>
        <a:defRPr b="1" baseline="0" cap="none" i="0" spc="0" strike="noStrike" sz="2400" u="none">
          <a:solidFill>
            <a:schemeClr val="tx1"/>
          </a:solidFill>
          <a:effectLst>
            <a:outerShdw sx="100000" sy="100000" kx="0" ky="0" algn="b" rotWithShape="0" blurRad="25400" dist="12700" dir="16200000">
              <a:srgbClr val="000000">
                <a:alpha val="80000"/>
              </a:srgbClr>
            </a:outerShdw>
          </a:effectLst>
          <a:uFillTx/>
          <a:latin typeface="+mn-lt"/>
          <a:ea typeface="+mn-ea"/>
          <a:cs typeface="+mn-cs"/>
          <a:sym typeface="Palatino"/>
        </a:defRPr>
      </a:lvl7pPr>
      <a:lvl8pPr marL="0" marR="0" indent="0" algn="ctr" defTabSz="825500" rtl="0" latinLnBrk="0">
        <a:lnSpc>
          <a:spcPct val="100000"/>
        </a:lnSpc>
        <a:spcBef>
          <a:spcPts val="0"/>
        </a:spcBef>
        <a:spcAft>
          <a:spcPts val="0"/>
        </a:spcAft>
        <a:buClrTx/>
        <a:buSzTx/>
        <a:buFontTx/>
        <a:buNone/>
        <a:tabLst/>
        <a:defRPr b="1" baseline="0" cap="none" i="0" spc="0" strike="noStrike" sz="2400" u="none">
          <a:solidFill>
            <a:schemeClr val="tx1"/>
          </a:solidFill>
          <a:effectLst>
            <a:outerShdw sx="100000" sy="100000" kx="0" ky="0" algn="b" rotWithShape="0" blurRad="25400" dist="12700" dir="16200000">
              <a:srgbClr val="000000">
                <a:alpha val="80000"/>
              </a:srgbClr>
            </a:outerShdw>
          </a:effectLst>
          <a:uFillTx/>
          <a:latin typeface="+mn-lt"/>
          <a:ea typeface="+mn-ea"/>
          <a:cs typeface="+mn-cs"/>
          <a:sym typeface="Palatino"/>
        </a:defRPr>
      </a:lvl8pPr>
      <a:lvl9pPr marL="0" marR="0" indent="0" algn="ctr" defTabSz="825500" rtl="0" latinLnBrk="0">
        <a:lnSpc>
          <a:spcPct val="100000"/>
        </a:lnSpc>
        <a:spcBef>
          <a:spcPts val="0"/>
        </a:spcBef>
        <a:spcAft>
          <a:spcPts val="0"/>
        </a:spcAft>
        <a:buClrTx/>
        <a:buSzTx/>
        <a:buFontTx/>
        <a:buNone/>
        <a:tabLst/>
        <a:defRPr b="1" baseline="0" cap="none" i="0" spc="0" strike="noStrike" sz="2400" u="none">
          <a:solidFill>
            <a:schemeClr val="tx1"/>
          </a:solidFill>
          <a:effectLst>
            <a:outerShdw sx="100000" sy="100000" kx="0" ky="0" algn="b" rotWithShape="0" blurRad="25400" dist="12700" dir="16200000">
              <a:srgbClr val="000000">
                <a:alpha val="80000"/>
              </a:srgbClr>
            </a:outerShdw>
          </a:effectLst>
          <a:uFillTx/>
          <a:latin typeface="+mn-lt"/>
          <a:ea typeface="+mn-ea"/>
          <a:cs typeface="+mn-cs"/>
          <a:sym typeface="Palatino"/>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Student Partner"/>
          <p:cNvSpPr txBox="1"/>
          <p:nvPr>
            <p:ph type="ctrTitle"/>
          </p:nvPr>
        </p:nvSpPr>
        <p:spPr>
          <a:xfrm>
            <a:off x="3864797" y="3073400"/>
            <a:ext cx="17475201" cy="3962401"/>
          </a:xfrm>
          <a:prstGeom prst="rect">
            <a:avLst/>
          </a:prstGeom>
        </p:spPr>
        <p:txBody>
          <a:bodyPr/>
          <a:lstStyle/>
          <a:p>
            <a:pPr/>
            <a:r>
              <a:t>Student Partner</a:t>
            </a:r>
          </a:p>
        </p:txBody>
      </p:sp>
      <p:sp>
        <p:nvSpPr>
          <p:cNvPr id="121" name="Team: Guntha Rohith"/>
          <p:cNvSpPr txBox="1"/>
          <p:nvPr>
            <p:ph type="subTitle" sz="quarter" idx="1"/>
          </p:nvPr>
        </p:nvSpPr>
        <p:spPr>
          <a:prstGeom prst="rect">
            <a:avLst/>
          </a:prstGeom>
        </p:spPr>
        <p:txBody>
          <a:bodyPr/>
          <a:lstStyle/>
          <a:p>
            <a:pPr/>
            <a:r>
              <a:t>Team: Guntha Rohith</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In this project , I am going to build a self-learning platform targeted for students and career professionals. This platform will act like a digital alternative to traditional study desks, with all learning equipment in one place."/>
          <p:cNvSpPr txBox="1"/>
          <p:nvPr>
            <p:ph type="body" idx="4294967295"/>
          </p:nvPr>
        </p:nvSpPr>
        <p:spPr>
          <a:xfrm>
            <a:off x="2381250" y="2908300"/>
            <a:ext cx="19621500" cy="7899400"/>
          </a:xfrm>
          <a:prstGeom prst="rect">
            <a:avLst/>
          </a:prstGeom>
        </p:spPr>
        <p:txBody>
          <a:bodyPr/>
          <a:lstStyle>
            <a:lvl1pPr marL="0" indent="0" algn="ctr">
              <a:buSzTx/>
              <a:buNone/>
              <a:defRPr b="1" i="0">
                <a:solidFill>
                  <a:schemeClr val="accent5"/>
                </a:solidFill>
              </a:defRPr>
            </a:lvl1pPr>
          </a:lstStyle>
          <a:p>
            <a:pPr/>
            <a:r>
              <a:t>In this project , I am going to build a self-learning platform targeted for students and career professionals. This platform will act like a digital alternative to traditional study desks, with all learning equipment in one place.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There is a person who want to learn Data structures and Algorithms.But he is often unorganised about what to learn today! Whenever he starts reading up on a topic, he’ll find dozens of resources making it difficult to choose the right resource to start l"/>
          <p:cNvSpPr txBox="1"/>
          <p:nvPr>
            <p:ph type="body" idx="4294967295"/>
          </p:nvPr>
        </p:nvSpPr>
        <p:spPr>
          <a:xfrm>
            <a:off x="1671338" y="1669950"/>
            <a:ext cx="21170408" cy="11361540"/>
          </a:xfrm>
          <a:prstGeom prst="rect">
            <a:avLst/>
          </a:prstGeom>
        </p:spPr>
        <p:txBody>
          <a:bodyPr/>
          <a:lstStyle>
            <a:lvl1pPr marL="518286" indent="-518286" defTabSz="635634">
              <a:spcBef>
                <a:spcPts val="3400"/>
              </a:spcBef>
              <a:buBlip>
                <a:blip r:embed="rId2"/>
              </a:buBlip>
              <a:defRPr i="0" sz="5200">
                <a:solidFill>
                  <a:schemeClr val="accent5"/>
                </a:solidFill>
                <a:effectLst>
                  <a:outerShdw sx="100000" sy="100000" kx="0" ky="0" algn="b" rotWithShape="0" blurRad="25400" dist="9779" dir="5400000">
                    <a:srgbClr val="FFFFFF"/>
                  </a:outerShdw>
                </a:effectLst>
              </a:defRPr>
            </a:lvl1pPr>
          </a:lstStyle>
          <a:p>
            <a:pPr/>
            <a:r>
              <a:t> There is a person who want to learn Data structures and Algorithms.But he is often unorganised about what to learn today! Whenever he starts reading up on a topic, he’ll find dozens of resources making it difficult to choose the right resource to start learning. And he finds it troublesome to track his progress. He wants to  divide the syllabus into various topics (like Lists, Trees , Graphs etc.) and gather the resources for each topic in one place. He plans to use flashcards and notes to keep a check on his learning. He also prefers discussing topics and doubts with peers. He is looking for groups and apps to help her find people in the same path as his to study together. In this project I am try to solve these problems.</a:t>
            </a:r>
            <a:endParaRPr sz="900">
              <a:latin typeface="Times Roman"/>
              <a:ea typeface="Times Roman"/>
              <a:cs typeface="Times Roman"/>
              <a:sym typeface="Times Roman"/>
            </a:endParaRP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Features:…"/>
          <p:cNvSpPr txBox="1"/>
          <p:nvPr>
            <p:ph type="body" idx="4294967295"/>
          </p:nvPr>
        </p:nvSpPr>
        <p:spPr>
          <a:xfrm>
            <a:off x="1803400" y="1765300"/>
            <a:ext cx="21787348" cy="15136616"/>
          </a:xfrm>
          <a:prstGeom prst="rect">
            <a:avLst/>
          </a:prstGeom>
        </p:spPr>
        <p:txBody>
          <a:bodyPr anchor="t"/>
          <a:lstStyle/>
          <a:p>
            <a:pPr marL="0" indent="0" defTabSz="635634">
              <a:spcBef>
                <a:spcPts val="3400"/>
              </a:spcBef>
              <a:buSzTx/>
              <a:buNone/>
              <a:defRPr b="1" i="0" sz="5600">
                <a:solidFill>
                  <a:schemeClr val="accent5"/>
                </a:solidFill>
                <a:effectLst>
                  <a:outerShdw sx="100000" sy="100000" kx="0" ky="0" algn="b" rotWithShape="0" blurRad="25400" dist="9779" dir="5400000">
                    <a:srgbClr val="FFFFFF"/>
                  </a:outerShdw>
                </a:effectLst>
              </a:defRPr>
            </a:pPr>
            <a:r>
              <a:t>Features:</a:t>
            </a:r>
          </a:p>
          <a:p>
            <a:pPr marL="518286" indent="-518286" defTabSz="635634">
              <a:spcBef>
                <a:spcPts val="3400"/>
              </a:spcBef>
              <a:buBlip>
                <a:blip r:embed="rId2"/>
              </a:buBlip>
              <a:defRPr i="0" sz="4400">
                <a:solidFill>
                  <a:schemeClr val="accent5"/>
                </a:solidFill>
                <a:effectLst>
                  <a:outerShdw sx="100000" sy="100000" kx="0" ky="0" algn="b" rotWithShape="0" blurRad="25400" dist="9779" dir="5400000">
                    <a:srgbClr val="FFFFFF"/>
                  </a:outerShdw>
                </a:effectLst>
              </a:defRPr>
            </a:pPr>
            <a:r>
              <a:t>User Accounts: Registration/Login</a:t>
            </a:r>
          </a:p>
          <a:p>
            <a:pPr marL="518286" indent="-518286" defTabSz="635634">
              <a:spcBef>
                <a:spcPts val="3400"/>
              </a:spcBef>
              <a:buBlip>
                <a:blip r:embed="rId2"/>
              </a:buBlip>
              <a:defRPr i="0" sz="4400">
                <a:solidFill>
                  <a:schemeClr val="accent5"/>
                </a:solidFill>
                <a:effectLst>
                  <a:outerShdw sx="100000" sy="100000" kx="0" ky="0" algn="b" rotWithShape="0" blurRad="25400" dist="9779" dir="5400000">
                    <a:srgbClr val="FFFFFF"/>
                  </a:outerShdw>
                </a:effectLst>
              </a:defRPr>
            </a:pPr>
            <a:r>
              <a:t>Learning Path/Track: 	A learning path is a digital mind-map of the complete preparation journey. The path can be designed in the form of a tree structure, or a step-by-step ladder or a network of interconnected topics. </a:t>
            </a:r>
          </a:p>
          <a:p>
            <a:pPr marL="518286" indent="-518286" defTabSz="635634">
              <a:spcBef>
                <a:spcPts val="3400"/>
              </a:spcBef>
              <a:buBlip>
                <a:blip r:embed="rId2"/>
              </a:buBlip>
              <a:defRPr i="0" sz="4400">
                <a:solidFill>
                  <a:schemeClr val="accent5"/>
                </a:solidFill>
                <a:effectLst>
                  <a:outerShdw sx="100000" sy="100000" kx="0" ky="0" algn="b" rotWithShape="0" blurRad="25400" dist="9779" dir="5400000">
                    <a:srgbClr val="FFFFFF"/>
                  </a:outerShdw>
                </a:effectLst>
              </a:defRPr>
            </a:pPr>
            <a:r>
              <a:t>Public / Private Learning Path.</a:t>
            </a:r>
          </a:p>
          <a:p>
            <a:pPr marL="518286" indent="-518286" defTabSz="635634">
              <a:spcBef>
                <a:spcPts val="3400"/>
              </a:spcBef>
              <a:buBlip>
                <a:blip r:embed="rId2"/>
              </a:buBlip>
              <a:defRPr i="0" sz="4400">
                <a:solidFill>
                  <a:schemeClr val="accent5"/>
                </a:solidFill>
                <a:effectLst>
                  <a:outerShdw sx="100000" sy="100000" kx="0" ky="0" algn="b" rotWithShape="0" blurRad="25400" dist="9779" dir="5400000">
                    <a:srgbClr val="FFFFFF"/>
                  </a:outerShdw>
                </a:effectLst>
              </a:defRPr>
            </a:pPr>
            <a:r>
              <a:t>Rate and Review resources.</a:t>
            </a:r>
          </a:p>
          <a:p>
            <a:pPr marL="518286" indent="-518286" defTabSz="635634">
              <a:spcBef>
                <a:spcPts val="3400"/>
              </a:spcBef>
              <a:buBlip>
                <a:blip r:embed="rId2"/>
              </a:buBlip>
              <a:defRPr i="0" sz="4400">
                <a:solidFill>
                  <a:schemeClr val="accent5"/>
                </a:solidFill>
                <a:effectLst>
                  <a:outerShdw sx="100000" sy="100000" kx="0" ky="0" algn="b" rotWithShape="0" blurRad="25400" dist="9779" dir="5400000">
                    <a:srgbClr val="FFFFFF"/>
                  </a:outerShdw>
                </a:effectLst>
              </a:defRPr>
            </a:pPr>
            <a:r>
              <a:t>Note taking and sharing.</a:t>
            </a:r>
          </a:p>
          <a:p>
            <a:pPr marL="518286" indent="-518286" defTabSz="635634">
              <a:spcBef>
                <a:spcPts val="3400"/>
              </a:spcBef>
              <a:buBlip>
                <a:blip r:embed="rId2"/>
              </a:buBlip>
              <a:defRPr i="0" sz="4400">
                <a:solidFill>
                  <a:schemeClr val="accent5"/>
                </a:solidFill>
                <a:effectLst>
                  <a:outerShdw sx="100000" sy="100000" kx="0" ky="0" algn="b" rotWithShape="0" blurRad="25400" dist="9779" dir="5400000">
                    <a:srgbClr val="FFFFFF"/>
                  </a:outerShdw>
                </a:effectLst>
              </a:defRPr>
            </a:pPr>
            <a:r>
              <a:t>Profile management.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TECH   STACK"/>
          <p:cNvSpPr txBox="1"/>
          <p:nvPr>
            <p:ph type="title" idx="4294967295"/>
          </p:nvPr>
        </p:nvSpPr>
        <p:spPr>
          <a:xfrm>
            <a:off x="2387600" y="1193800"/>
            <a:ext cx="19621500" cy="2324100"/>
          </a:xfrm>
          <a:prstGeom prst="rect">
            <a:avLst/>
          </a:prstGeom>
        </p:spPr>
        <p:txBody>
          <a:bodyPr/>
          <a:lstStyle>
            <a:lvl1pPr>
              <a:defRPr>
                <a:solidFill>
                  <a:schemeClr val="accent5"/>
                </a:solidFill>
              </a:defRPr>
            </a:lvl1pPr>
          </a:lstStyle>
          <a:p>
            <a:pPr/>
            <a:r>
              <a:t>TECH   STACK</a:t>
            </a:r>
          </a:p>
        </p:txBody>
      </p:sp>
      <p:sp>
        <p:nvSpPr>
          <p:cNvPr id="130" name="Angular ~13.1.0…"/>
          <p:cNvSpPr txBox="1"/>
          <p:nvPr>
            <p:ph type="body" idx="4294967295"/>
          </p:nvPr>
        </p:nvSpPr>
        <p:spPr>
          <a:xfrm>
            <a:off x="2387600" y="4330700"/>
            <a:ext cx="19621500" cy="7899400"/>
          </a:xfrm>
          <a:prstGeom prst="rect">
            <a:avLst/>
          </a:prstGeom>
        </p:spPr>
        <p:txBody>
          <a:bodyPr anchor="t"/>
          <a:lstStyle/>
          <a:p>
            <a:pPr>
              <a:buBlip>
                <a:blip r:embed="rId2"/>
              </a:buBlip>
              <a:defRPr i="0">
                <a:solidFill>
                  <a:schemeClr val="accent5"/>
                </a:solidFill>
              </a:defRPr>
            </a:pPr>
            <a:r>
              <a:t>Angular ~13.1.0</a:t>
            </a:r>
          </a:p>
          <a:p>
            <a:pPr>
              <a:buBlip>
                <a:blip r:embed="rId2"/>
              </a:buBlip>
              <a:defRPr i="0">
                <a:solidFill>
                  <a:schemeClr val="accent5"/>
                </a:solidFill>
              </a:defRPr>
            </a:pPr>
            <a:r>
              <a:t>NodeJs ~16.13.1</a:t>
            </a:r>
          </a:p>
          <a:p>
            <a:pPr>
              <a:buBlip>
                <a:blip r:embed="rId2"/>
              </a:buBlip>
              <a:defRPr i="0">
                <a:solidFill>
                  <a:schemeClr val="accent5"/>
                </a:solidFill>
              </a:defRPr>
            </a:pPr>
            <a:r>
              <a:t>Express ~4.17.2</a:t>
            </a:r>
          </a:p>
          <a:p>
            <a:pPr>
              <a:buBlip>
                <a:blip r:embed="rId2"/>
              </a:buBlip>
              <a:defRPr i="0">
                <a:solidFill>
                  <a:schemeClr val="accent5"/>
                </a:solidFill>
              </a:defRPr>
            </a:pPr>
            <a:r>
              <a:t>MongoDB ~4.2.0</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34" name="Client"/>
          <p:cNvGrpSpPr/>
          <p:nvPr/>
        </p:nvGrpSpPr>
        <p:grpSpPr>
          <a:xfrm>
            <a:off x="1193403" y="6190008"/>
            <a:ext cx="3251599" cy="3183238"/>
            <a:chOff x="0" y="0"/>
            <a:chExt cx="3251598" cy="3183236"/>
          </a:xfrm>
        </p:grpSpPr>
        <p:sp>
          <p:nvSpPr>
            <p:cNvPr id="132" name="Oval"/>
            <p:cNvSpPr/>
            <p:nvPr/>
          </p:nvSpPr>
          <p:spPr>
            <a:xfrm>
              <a:off x="-1" y="-1"/>
              <a:ext cx="3251600" cy="3183238"/>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33" name="Client"/>
            <p:cNvSpPr txBox="1"/>
            <p:nvPr/>
          </p:nvSpPr>
          <p:spPr>
            <a:xfrm>
              <a:off x="476185" y="1204267"/>
              <a:ext cx="2299228"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Client</a:t>
              </a:r>
            </a:p>
          </p:txBody>
        </p:sp>
      </p:grpSp>
      <p:grpSp>
        <p:nvGrpSpPr>
          <p:cNvPr id="137" name="NodeJs…"/>
          <p:cNvGrpSpPr/>
          <p:nvPr/>
        </p:nvGrpSpPr>
        <p:grpSpPr>
          <a:xfrm>
            <a:off x="10789442" y="4705548"/>
            <a:ext cx="2805115" cy="6152160"/>
            <a:chOff x="0" y="0"/>
            <a:chExt cx="2805114" cy="6152158"/>
          </a:xfrm>
        </p:grpSpPr>
        <p:sp>
          <p:nvSpPr>
            <p:cNvPr id="135" name="Rectangle"/>
            <p:cNvSpPr/>
            <p:nvPr/>
          </p:nvSpPr>
          <p:spPr>
            <a:xfrm>
              <a:off x="-1" y="0"/>
              <a:ext cx="2805116" cy="6152159"/>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3000">
                  <a:solidFill>
                    <a:srgbClr val="F3F1DF"/>
                  </a:solidFill>
                  <a:effectLst/>
                </a:defRPr>
              </a:pPr>
            </a:p>
          </p:txBody>
        </p:sp>
        <p:sp>
          <p:nvSpPr>
            <p:cNvPr id="136" name="NodeJs…"/>
            <p:cNvSpPr txBox="1"/>
            <p:nvPr/>
          </p:nvSpPr>
          <p:spPr>
            <a:xfrm>
              <a:off x="-1" y="2034679"/>
              <a:ext cx="2805116" cy="2082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defRPr i="0" sz="4000">
                  <a:solidFill>
                    <a:srgbClr val="F3F1DF"/>
                  </a:solidFill>
                  <a:effectLst/>
                </a:defRPr>
              </a:pPr>
              <a:r>
                <a:t>NodeJs</a:t>
              </a:r>
            </a:p>
            <a:p>
              <a:pPr>
                <a:defRPr i="0" sz="3000">
                  <a:solidFill>
                    <a:srgbClr val="F3F1DF"/>
                  </a:solidFill>
                  <a:effectLst/>
                </a:defRPr>
              </a:pPr>
            </a:p>
            <a:p>
              <a:pPr>
                <a:defRPr i="0" sz="3000">
                  <a:solidFill>
                    <a:srgbClr val="F3F1DF"/>
                  </a:solidFill>
                  <a:effectLst/>
                </a:defRPr>
              </a:pPr>
              <a:r>
                <a:t>Handle Client Server request</a:t>
              </a:r>
            </a:p>
          </p:txBody>
        </p:sp>
      </p:grpSp>
      <p:grpSp>
        <p:nvGrpSpPr>
          <p:cNvPr id="140" name="Express…"/>
          <p:cNvGrpSpPr/>
          <p:nvPr/>
        </p:nvGrpSpPr>
        <p:grpSpPr>
          <a:xfrm>
            <a:off x="15572680" y="5268613"/>
            <a:ext cx="2570462" cy="5210774"/>
            <a:chOff x="0" y="0"/>
            <a:chExt cx="2570461" cy="5210772"/>
          </a:xfrm>
        </p:grpSpPr>
        <p:sp>
          <p:nvSpPr>
            <p:cNvPr id="138" name="Rectangle"/>
            <p:cNvSpPr/>
            <p:nvPr/>
          </p:nvSpPr>
          <p:spPr>
            <a:xfrm>
              <a:off x="-1" y="-1"/>
              <a:ext cx="2570463" cy="5210774"/>
            </a:xfrm>
            <a:prstGeom prst="rect">
              <a:avLst/>
            </a:prstGeom>
            <a:solidFill>
              <a:srgbClr val="20742E"/>
            </a:solidFill>
            <a:ln w="12700" cap="flat">
              <a:noFill/>
              <a:miter lim="400000"/>
            </a:ln>
            <a:effectLst/>
          </p:spPr>
          <p:txBody>
            <a:bodyPr wrap="square" lIns="50800" tIns="50800" rIns="50800" bIns="50800" numCol="1" anchor="ctr">
              <a:noAutofit/>
            </a:bodyPr>
            <a:lstStyle/>
            <a:p>
              <a:pPr>
                <a:defRPr i="0" sz="3000">
                  <a:solidFill>
                    <a:srgbClr val="F3F1DF"/>
                  </a:solidFill>
                  <a:effectLst/>
                </a:defRPr>
              </a:pPr>
            </a:p>
          </p:txBody>
        </p:sp>
        <p:sp>
          <p:nvSpPr>
            <p:cNvPr id="139" name="Express…"/>
            <p:cNvSpPr txBox="1"/>
            <p:nvPr/>
          </p:nvSpPr>
          <p:spPr>
            <a:xfrm>
              <a:off x="-1" y="1106786"/>
              <a:ext cx="2570463" cy="2997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defRPr i="0" sz="4000">
                  <a:solidFill>
                    <a:srgbClr val="F3F1DF"/>
                  </a:solidFill>
                  <a:effectLst/>
                </a:defRPr>
              </a:pPr>
              <a:r>
                <a:t>Express</a:t>
              </a:r>
            </a:p>
            <a:p>
              <a:pPr>
                <a:defRPr i="0" sz="3000">
                  <a:solidFill>
                    <a:srgbClr val="F3F1DF"/>
                  </a:solidFill>
                  <a:effectLst/>
                </a:defRPr>
              </a:pPr>
            </a:p>
            <a:p>
              <a:pPr>
                <a:defRPr i="0" sz="3000">
                  <a:solidFill>
                    <a:srgbClr val="F3F1DF"/>
                  </a:solidFill>
                  <a:effectLst/>
                </a:defRPr>
              </a:pPr>
              <a:r>
                <a:t>Make request to database and return responses</a:t>
              </a:r>
            </a:p>
          </p:txBody>
        </p:sp>
      </p:grpSp>
      <p:grpSp>
        <p:nvGrpSpPr>
          <p:cNvPr id="143" name="MongoDB"/>
          <p:cNvGrpSpPr/>
          <p:nvPr/>
        </p:nvGrpSpPr>
        <p:grpSpPr>
          <a:xfrm>
            <a:off x="19939000" y="6282381"/>
            <a:ext cx="3251598" cy="3183238"/>
            <a:chOff x="0" y="0"/>
            <a:chExt cx="3251597" cy="3183236"/>
          </a:xfrm>
        </p:grpSpPr>
        <p:sp>
          <p:nvSpPr>
            <p:cNvPr id="141" name="Oval"/>
            <p:cNvSpPr/>
            <p:nvPr/>
          </p:nvSpPr>
          <p:spPr>
            <a:xfrm>
              <a:off x="0" y="-1"/>
              <a:ext cx="3251598" cy="3183238"/>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42" name="MongoDB"/>
            <p:cNvSpPr txBox="1"/>
            <p:nvPr/>
          </p:nvSpPr>
          <p:spPr>
            <a:xfrm>
              <a:off x="476185" y="867718"/>
              <a:ext cx="2299227" cy="144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MongoDB</a:t>
              </a:r>
            </a:p>
          </p:txBody>
        </p:sp>
      </p:grpSp>
      <p:grpSp>
        <p:nvGrpSpPr>
          <p:cNvPr id="146" name="Angular…"/>
          <p:cNvGrpSpPr/>
          <p:nvPr/>
        </p:nvGrpSpPr>
        <p:grpSpPr>
          <a:xfrm>
            <a:off x="6094014" y="5325417"/>
            <a:ext cx="2717306" cy="5097167"/>
            <a:chOff x="0" y="0"/>
            <a:chExt cx="2717305" cy="5097166"/>
          </a:xfrm>
        </p:grpSpPr>
        <p:sp>
          <p:nvSpPr>
            <p:cNvPr id="144" name="Rectangle"/>
            <p:cNvSpPr/>
            <p:nvPr/>
          </p:nvSpPr>
          <p:spPr>
            <a:xfrm>
              <a:off x="-1" y="-1"/>
              <a:ext cx="2717307" cy="5097168"/>
            </a:xfrm>
            <a:prstGeom prst="rect">
              <a:avLst/>
            </a:prstGeom>
            <a:solidFill>
              <a:srgbClr val="20742E"/>
            </a:solidFill>
            <a:ln w="12700" cap="flat">
              <a:noFill/>
              <a:miter lim="400000"/>
            </a:ln>
            <a:effectLst/>
          </p:spPr>
          <p:txBody>
            <a:bodyPr wrap="square" lIns="50800" tIns="50800" rIns="50800" bIns="50800" numCol="1" anchor="ctr">
              <a:noAutofit/>
            </a:bodyPr>
            <a:lstStyle/>
            <a:p>
              <a:pPr>
                <a:defRPr i="0" sz="3000">
                  <a:solidFill>
                    <a:srgbClr val="F3F1DF"/>
                  </a:solidFill>
                  <a:effectLst/>
                </a:defRPr>
              </a:pPr>
            </a:p>
          </p:txBody>
        </p:sp>
        <p:sp>
          <p:nvSpPr>
            <p:cNvPr id="145" name="Angular…"/>
            <p:cNvSpPr txBox="1"/>
            <p:nvPr/>
          </p:nvSpPr>
          <p:spPr>
            <a:xfrm>
              <a:off x="-1" y="1278583"/>
              <a:ext cx="2717307" cy="2540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defRPr i="0" sz="4000">
                  <a:solidFill>
                    <a:srgbClr val="F3F1DF"/>
                  </a:solidFill>
                  <a:effectLst/>
                </a:defRPr>
              </a:pPr>
              <a:r>
                <a:t>Angular</a:t>
              </a:r>
            </a:p>
            <a:p>
              <a:pPr>
                <a:defRPr i="0" sz="3000">
                  <a:solidFill>
                    <a:srgbClr val="F3F1DF"/>
                  </a:solidFill>
                  <a:effectLst/>
                </a:defRPr>
              </a:pPr>
            </a:p>
            <a:p>
              <a:pPr>
                <a:defRPr i="0" sz="3000">
                  <a:solidFill>
                    <a:srgbClr val="F3F1DF"/>
                  </a:solidFill>
                  <a:effectLst/>
                </a:defRPr>
              </a:pPr>
              <a:r>
                <a:t>Request/Display results for end users</a:t>
              </a:r>
            </a:p>
          </p:txBody>
        </p:sp>
      </p:grpSp>
      <p:sp>
        <p:nvSpPr>
          <p:cNvPr id="147" name="Arrow"/>
          <p:cNvSpPr/>
          <p:nvPr/>
        </p:nvSpPr>
        <p:spPr>
          <a:xfrm>
            <a:off x="9004745" y="7137400"/>
            <a:ext cx="1591272" cy="550467"/>
          </a:xfrm>
          <a:prstGeom prst="rightArrow">
            <a:avLst>
              <a:gd name="adj1" fmla="val 32000"/>
              <a:gd name="adj2" fmla="val 147657"/>
            </a:avLst>
          </a:prstGeom>
          <a:solidFill>
            <a:srgbClr val="000000"/>
          </a:solidFill>
          <a:ln w="12700">
            <a:miter lim="400000"/>
          </a:ln>
        </p:spPr>
        <p:txBody>
          <a:bodyPr lIns="50800" tIns="50800" rIns="50800" bIns="50800" anchor="ctr"/>
          <a:lstStyle/>
          <a:p>
            <a:pPr>
              <a:defRPr i="0" sz="4400">
                <a:solidFill>
                  <a:srgbClr val="F3F1DF"/>
                </a:solidFill>
                <a:effectLst/>
              </a:defRPr>
            </a:pPr>
          </a:p>
        </p:txBody>
      </p:sp>
      <p:sp>
        <p:nvSpPr>
          <p:cNvPr id="148" name="Arrow"/>
          <p:cNvSpPr/>
          <p:nvPr/>
        </p:nvSpPr>
        <p:spPr>
          <a:xfrm>
            <a:off x="4547294" y="7137400"/>
            <a:ext cx="1591272" cy="550467"/>
          </a:xfrm>
          <a:prstGeom prst="rightArrow">
            <a:avLst>
              <a:gd name="adj1" fmla="val 32000"/>
              <a:gd name="adj2" fmla="val 147657"/>
            </a:avLst>
          </a:prstGeom>
          <a:solidFill>
            <a:srgbClr val="000000"/>
          </a:solidFill>
          <a:ln w="12700">
            <a:miter lim="400000"/>
          </a:ln>
        </p:spPr>
        <p:txBody>
          <a:bodyPr lIns="50800" tIns="50800" rIns="50800" bIns="50800" anchor="ctr"/>
          <a:lstStyle/>
          <a:p>
            <a:pPr>
              <a:defRPr i="0" sz="4400">
                <a:solidFill>
                  <a:srgbClr val="F3F1DF"/>
                </a:solidFill>
                <a:effectLst/>
              </a:defRPr>
            </a:pPr>
          </a:p>
        </p:txBody>
      </p:sp>
      <p:sp>
        <p:nvSpPr>
          <p:cNvPr id="149" name="Arrow"/>
          <p:cNvSpPr/>
          <p:nvPr/>
        </p:nvSpPr>
        <p:spPr>
          <a:xfrm>
            <a:off x="13983146" y="7137400"/>
            <a:ext cx="1591272" cy="550467"/>
          </a:xfrm>
          <a:prstGeom prst="rightArrow">
            <a:avLst>
              <a:gd name="adj1" fmla="val 32000"/>
              <a:gd name="adj2" fmla="val 147657"/>
            </a:avLst>
          </a:prstGeom>
          <a:solidFill>
            <a:srgbClr val="000000"/>
          </a:solidFill>
          <a:ln w="12700">
            <a:miter lim="400000"/>
          </a:ln>
        </p:spPr>
        <p:txBody>
          <a:bodyPr lIns="50800" tIns="50800" rIns="50800" bIns="50800" anchor="ctr"/>
          <a:lstStyle/>
          <a:p>
            <a:pPr>
              <a:defRPr i="0" sz="4400">
                <a:solidFill>
                  <a:srgbClr val="F3F1DF"/>
                </a:solidFill>
                <a:effectLst/>
              </a:defRPr>
            </a:pPr>
          </a:p>
        </p:txBody>
      </p:sp>
      <p:sp>
        <p:nvSpPr>
          <p:cNvPr id="150" name="Arrow"/>
          <p:cNvSpPr/>
          <p:nvPr/>
        </p:nvSpPr>
        <p:spPr>
          <a:xfrm>
            <a:off x="18245435" y="7137400"/>
            <a:ext cx="1591272" cy="550467"/>
          </a:xfrm>
          <a:prstGeom prst="rightArrow">
            <a:avLst>
              <a:gd name="adj1" fmla="val 32000"/>
              <a:gd name="adj2" fmla="val 147657"/>
            </a:avLst>
          </a:prstGeom>
          <a:solidFill>
            <a:srgbClr val="000000"/>
          </a:solidFill>
          <a:ln w="12700">
            <a:miter lim="400000"/>
          </a:ln>
        </p:spPr>
        <p:txBody>
          <a:bodyPr lIns="50800" tIns="50800" rIns="50800" bIns="50800" anchor="ctr"/>
          <a:lstStyle/>
          <a:p>
            <a:pPr>
              <a:defRPr i="0" sz="4400">
                <a:solidFill>
                  <a:srgbClr val="F3F1DF"/>
                </a:solidFill>
                <a:effectLst/>
              </a:defRPr>
            </a:pPr>
          </a:p>
        </p:txBody>
      </p:sp>
      <p:sp>
        <p:nvSpPr>
          <p:cNvPr id="151" name="Arrow"/>
          <p:cNvSpPr/>
          <p:nvPr/>
        </p:nvSpPr>
        <p:spPr>
          <a:xfrm flipH="1">
            <a:off x="18245435" y="7874000"/>
            <a:ext cx="1591272" cy="550467"/>
          </a:xfrm>
          <a:prstGeom prst="rightArrow">
            <a:avLst>
              <a:gd name="adj1" fmla="val 32000"/>
              <a:gd name="adj2" fmla="val 147657"/>
            </a:avLst>
          </a:prstGeom>
          <a:solidFill>
            <a:srgbClr val="20742E"/>
          </a:solidFill>
          <a:ln w="12700">
            <a:miter lim="400000"/>
          </a:ln>
        </p:spPr>
        <p:txBody>
          <a:bodyPr lIns="50800" tIns="50800" rIns="50800" bIns="50800" anchor="ctr"/>
          <a:lstStyle/>
          <a:p>
            <a:pPr>
              <a:defRPr i="0" sz="4400">
                <a:solidFill>
                  <a:srgbClr val="F3F1DF"/>
                </a:solidFill>
                <a:effectLst/>
              </a:defRPr>
            </a:pPr>
          </a:p>
        </p:txBody>
      </p:sp>
      <p:sp>
        <p:nvSpPr>
          <p:cNvPr id="152" name="Arrow"/>
          <p:cNvSpPr/>
          <p:nvPr/>
        </p:nvSpPr>
        <p:spPr>
          <a:xfrm flipH="1">
            <a:off x="4473871" y="7874000"/>
            <a:ext cx="1591273" cy="550467"/>
          </a:xfrm>
          <a:prstGeom prst="rightArrow">
            <a:avLst>
              <a:gd name="adj1" fmla="val 32000"/>
              <a:gd name="adj2" fmla="val 147657"/>
            </a:avLst>
          </a:prstGeom>
          <a:solidFill>
            <a:srgbClr val="20742E"/>
          </a:solidFill>
          <a:ln w="12700">
            <a:miter lim="400000"/>
          </a:ln>
        </p:spPr>
        <p:txBody>
          <a:bodyPr lIns="50800" tIns="50800" rIns="50800" bIns="50800" anchor="ctr"/>
          <a:lstStyle/>
          <a:p>
            <a:pPr>
              <a:defRPr i="0" sz="4400">
                <a:solidFill>
                  <a:srgbClr val="F3F1DF"/>
                </a:solidFill>
                <a:effectLst/>
              </a:defRPr>
            </a:pPr>
          </a:p>
        </p:txBody>
      </p:sp>
      <p:sp>
        <p:nvSpPr>
          <p:cNvPr id="153" name="Arrow"/>
          <p:cNvSpPr/>
          <p:nvPr/>
        </p:nvSpPr>
        <p:spPr>
          <a:xfrm flipH="1">
            <a:off x="9004745" y="7874000"/>
            <a:ext cx="1591272" cy="550467"/>
          </a:xfrm>
          <a:prstGeom prst="rightArrow">
            <a:avLst>
              <a:gd name="adj1" fmla="val 32000"/>
              <a:gd name="adj2" fmla="val 147657"/>
            </a:avLst>
          </a:prstGeom>
          <a:solidFill>
            <a:srgbClr val="20742E"/>
          </a:solidFill>
          <a:ln w="12700">
            <a:miter lim="400000"/>
          </a:ln>
        </p:spPr>
        <p:txBody>
          <a:bodyPr lIns="50800" tIns="50800" rIns="50800" bIns="50800" anchor="ctr"/>
          <a:lstStyle/>
          <a:p>
            <a:pPr>
              <a:defRPr i="0" sz="4400">
                <a:solidFill>
                  <a:srgbClr val="F3F1DF"/>
                </a:solidFill>
                <a:effectLst/>
              </a:defRPr>
            </a:pPr>
          </a:p>
        </p:txBody>
      </p:sp>
      <p:sp>
        <p:nvSpPr>
          <p:cNvPr id="154" name="Arrow"/>
          <p:cNvSpPr/>
          <p:nvPr/>
        </p:nvSpPr>
        <p:spPr>
          <a:xfrm flipH="1">
            <a:off x="13879115" y="7874000"/>
            <a:ext cx="1591272" cy="550467"/>
          </a:xfrm>
          <a:prstGeom prst="rightArrow">
            <a:avLst>
              <a:gd name="adj1" fmla="val 32000"/>
              <a:gd name="adj2" fmla="val 147657"/>
            </a:avLst>
          </a:prstGeom>
          <a:solidFill>
            <a:srgbClr val="20742E"/>
          </a:solidFill>
          <a:ln w="12700">
            <a:miter lim="400000"/>
          </a:ln>
        </p:spPr>
        <p:txBody>
          <a:bodyPr lIns="50800" tIns="50800" rIns="50800" bIns="50800" anchor="ctr"/>
          <a:lstStyle/>
          <a:p>
            <a:pPr>
              <a:defRPr i="0" sz="4400">
                <a:solidFill>
                  <a:srgbClr val="F3F1DF"/>
                </a:solidFill>
                <a:effectLst/>
              </a:defRPr>
            </a:pPr>
          </a:p>
        </p:txBody>
      </p:sp>
      <p:sp>
        <p:nvSpPr>
          <p:cNvPr id="155" name="1. Make…"/>
          <p:cNvSpPr txBox="1"/>
          <p:nvPr/>
        </p:nvSpPr>
        <p:spPr>
          <a:xfrm>
            <a:off x="6335491" y="3590840"/>
            <a:ext cx="1756217" cy="109871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i="0" sz="3500">
                <a:solidFill>
                  <a:schemeClr val="accent5"/>
                </a:solidFill>
                <a:latin typeface="Times New Roman"/>
                <a:ea typeface="Times New Roman"/>
                <a:cs typeface="Times New Roman"/>
                <a:sym typeface="Times New Roman"/>
              </a:defRPr>
            </a:pPr>
            <a:r>
              <a:t>1. Make </a:t>
            </a:r>
          </a:p>
          <a:p>
            <a:pPr>
              <a:defRPr b="1" i="0" sz="3500">
                <a:solidFill>
                  <a:schemeClr val="accent5"/>
                </a:solidFill>
                <a:latin typeface="Times New Roman"/>
                <a:ea typeface="Times New Roman"/>
                <a:cs typeface="Times New Roman"/>
                <a:sym typeface="Times New Roman"/>
              </a:defRPr>
            </a:pPr>
            <a:r>
              <a:t>request</a:t>
            </a:r>
          </a:p>
        </p:txBody>
      </p:sp>
      <p:sp>
        <p:nvSpPr>
          <p:cNvPr id="156" name="2. Parse…"/>
          <p:cNvSpPr txBox="1"/>
          <p:nvPr/>
        </p:nvSpPr>
        <p:spPr>
          <a:xfrm>
            <a:off x="10990718" y="3235241"/>
            <a:ext cx="2402564" cy="10987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i="0" sz="3500">
                <a:solidFill>
                  <a:schemeClr val="accent5"/>
                </a:solidFill>
                <a:latin typeface="Times New Roman"/>
                <a:ea typeface="Times New Roman"/>
                <a:cs typeface="Times New Roman"/>
                <a:sym typeface="Times New Roman"/>
              </a:defRPr>
            </a:pPr>
            <a:r>
              <a:t>2. Parse</a:t>
            </a:r>
          </a:p>
          <a:p>
            <a:pPr>
              <a:defRPr b="1" i="0" sz="3500">
                <a:solidFill>
                  <a:schemeClr val="accent5"/>
                </a:solidFill>
                <a:latin typeface="Times New Roman"/>
                <a:ea typeface="Times New Roman"/>
                <a:cs typeface="Times New Roman"/>
                <a:sym typeface="Times New Roman"/>
              </a:defRPr>
            </a:pPr>
            <a:r>
              <a:t>request(api)</a:t>
            </a:r>
          </a:p>
        </p:txBody>
      </p:sp>
      <p:sp>
        <p:nvSpPr>
          <p:cNvPr id="157" name="3. Get…"/>
          <p:cNvSpPr txBox="1"/>
          <p:nvPr/>
        </p:nvSpPr>
        <p:spPr>
          <a:xfrm>
            <a:off x="15924130" y="3590840"/>
            <a:ext cx="1867558" cy="109871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i="0" sz="3500">
                <a:solidFill>
                  <a:schemeClr val="accent5"/>
                </a:solidFill>
                <a:latin typeface="Times New Roman"/>
                <a:ea typeface="Times New Roman"/>
                <a:cs typeface="Times New Roman"/>
                <a:sym typeface="Times New Roman"/>
              </a:defRPr>
            </a:pPr>
            <a:r>
              <a:t>3. Get </a:t>
            </a:r>
          </a:p>
          <a:p>
            <a:pPr>
              <a:defRPr b="1" i="0" sz="3500">
                <a:solidFill>
                  <a:schemeClr val="accent5"/>
                </a:solidFill>
                <a:latin typeface="Times New Roman"/>
                <a:ea typeface="Times New Roman"/>
                <a:cs typeface="Times New Roman"/>
                <a:sym typeface="Times New Roman"/>
              </a:defRPr>
            </a:pPr>
            <a:r>
              <a:t>Database</a:t>
            </a:r>
          </a:p>
        </p:txBody>
      </p:sp>
      <p:sp>
        <p:nvSpPr>
          <p:cNvPr id="158" name="4. Return…"/>
          <p:cNvSpPr txBox="1"/>
          <p:nvPr/>
        </p:nvSpPr>
        <p:spPr>
          <a:xfrm>
            <a:off x="15843935" y="11058441"/>
            <a:ext cx="2027951" cy="10987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i="0" sz="3500">
                <a:solidFill>
                  <a:schemeClr val="accent5"/>
                </a:solidFill>
                <a:latin typeface="Times New Roman"/>
                <a:ea typeface="Times New Roman"/>
                <a:cs typeface="Times New Roman"/>
                <a:sym typeface="Times New Roman"/>
              </a:defRPr>
            </a:pPr>
            <a:r>
              <a:t>4. Return </a:t>
            </a:r>
          </a:p>
          <a:p>
            <a:pPr>
              <a:defRPr b="1" i="0" sz="3500">
                <a:solidFill>
                  <a:schemeClr val="accent5"/>
                </a:solidFill>
                <a:latin typeface="Times New Roman"/>
                <a:ea typeface="Times New Roman"/>
                <a:cs typeface="Times New Roman"/>
                <a:sym typeface="Times New Roman"/>
              </a:defRPr>
            </a:pPr>
            <a:r>
              <a:t>Database</a:t>
            </a:r>
          </a:p>
        </p:txBody>
      </p:sp>
      <p:sp>
        <p:nvSpPr>
          <p:cNvPr id="159" name="2. Return…"/>
          <p:cNvSpPr txBox="1"/>
          <p:nvPr/>
        </p:nvSpPr>
        <p:spPr>
          <a:xfrm>
            <a:off x="10990718" y="11229295"/>
            <a:ext cx="2402564" cy="10987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i="0" sz="3500">
                <a:solidFill>
                  <a:schemeClr val="accent5"/>
                </a:solidFill>
                <a:latin typeface="Times New Roman"/>
                <a:ea typeface="Times New Roman"/>
                <a:cs typeface="Times New Roman"/>
                <a:sym typeface="Times New Roman"/>
              </a:defRPr>
            </a:pPr>
            <a:r>
              <a:t>2. Return</a:t>
            </a:r>
          </a:p>
          <a:p>
            <a:pPr>
              <a:defRPr b="1" i="0" sz="3500">
                <a:solidFill>
                  <a:schemeClr val="accent5"/>
                </a:solidFill>
                <a:latin typeface="Times New Roman"/>
                <a:ea typeface="Times New Roman"/>
                <a:cs typeface="Times New Roman"/>
                <a:sym typeface="Times New Roman"/>
              </a:defRPr>
            </a:pPr>
            <a:r>
              <a:t>request(api)</a:t>
            </a:r>
          </a:p>
        </p:txBody>
      </p:sp>
      <p:sp>
        <p:nvSpPr>
          <p:cNvPr id="160" name="6. Display…"/>
          <p:cNvSpPr txBox="1"/>
          <p:nvPr/>
        </p:nvSpPr>
        <p:spPr>
          <a:xfrm>
            <a:off x="6456922" y="11058441"/>
            <a:ext cx="1991489" cy="10987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i="0" sz="3500">
                <a:solidFill>
                  <a:schemeClr val="accent5"/>
                </a:solidFill>
                <a:latin typeface="Times New Roman"/>
                <a:ea typeface="Times New Roman"/>
                <a:cs typeface="Times New Roman"/>
                <a:sym typeface="Times New Roman"/>
              </a:defRPr>
            </a:pPr>
            <a:r>
              <a:t>6. Display</a:t>
            </a:r>
          </a:p>
          <a:p>
            <a:pPr>
              <a:defRPr b="1" i="0" sz="3500">
                <a:solidFill>
                  <a:schemeClr val="accent5"/>
                </a:solidFill>
                <a:latin typeface="Times New Roman"/>
                <a:ea typeface="Times New Roman"/>
                <a:cs typeface="Times New Roman"/>
                <a:sym typeface="Times New Roman"/>
              </a:defRPr>
            </a:pPr>
            <a:r>
              <a:t>Response</a:t>
            </a:r>
          </a:p>
        </p:txBody>
      </p:sp>
      <p:sp>
        <p:nvSpPr>
          <p:cNvPr id="161" name="MEAN STACK ARCHITECTURE"/>
          <p:cNvSpPr txBox="1"/>
          <p:nvPr>
            <p:ph type="title" idx="4294967295"/>
          </p:nvPr>
        </p:nvSpPr>
        <p:spPr>
          <a:xfrm>
            <a:off x="2387600" y="1193800"/>
            <a:ext cx="19621500" cy="2324100"/>
          </a:xfrm>
          <a:prstGeom prst="rect">
            <a:avLst/>
          </a:prstGeom>
        </p:spPr>
        <p:txBody>
          <a:bodyPr/>
          <a:lstStyle>
            <a:lvl1pPr>
              <a:defRPr>
                <a:solidFill>
                  <a:schemeClr val="accent5"/>
                </a:solidFill>
              </a:defRPr>
            </a:lvl1pPr>
          </a:lstStyle>
          <a:p>
            <a:pPr/>
            <a:r>
              <a:t>MEAN STACK ARCHITECTURE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65" name="User Module"/>
          <p:cNvGrpSpPr/>
          <p:nvPr/>
        </p:nvGrpSpPr>
        <p:grpSpPr>
          <a:xfrm>
            <a:off x="1785019" y="5892736"/>
            <a:ext cx="4547990" cy="1270002"/>
            <a:chOff x="0" y="0"/>
            <a:chExt cx="4547989" cy="1270001"/>
          </a:xfrm>
        </p:grpSpPr>
        <p:sp>
          <p:nvSpPr>
            <p:cNvPr id="163" name="Rectangle"/>
            <p:cNvSpPr/>
            <p:nvPr/>
          </p:nvSpPr>
          <p:spPr>
            <a:xfrm>
              <a:off x="-1" y="-1"/>
              <a:ext cx="4547991" cy="1270003"/>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64" name="User Module"/>
            <p:cNvSpPr txBox="1"/>
            <p:nvPr/>
          </p:nvSpPr>
          <p:spPr>
            <a:xfrm>
              <a:off x="-1" y="247650"/>
              <a:ext cx="4547991"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User Module</a:t>
              </a:r>
            </a:p>
          </p:txBody>
        </p:sp>
      </p:grpSp>
      <p:grpSp>
        <p:nvGrpSpPr>
          <p:cNvPr id="168" name="Admin Module"/>
          <p:cNvGrpSpPr/>
          <p:nvPr/>
        </p:nvGrpSpPr>
        <p:grpSpPr>
          <a:xfrm>
            <a:off x="1785019" y="8715454"/>
            <a:ext cx="4547990" cy="1270002"/>
            <a:chOff x="0" y="0"/>
            <a:chExt cx="4547989" cy="1270001"/>
          </a:xfrm>
        </p:grpSpPr>
        <p:sp>
          <p:nvSpPr>
            <p:cNvPr id="166" name="Rectangle"/>
            <p:cNvSpPr/>
            <p:nvPr/>
          </p:nvSpPr>
          <p:spPr>
            <a:xfrm>
              <a:off x="-1" y="-1"/>
              <a:ext cx="4547991" cy="1270003"/>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67" name="Admin Module"/>
            <p:cNvSpPr txBox="1"/>
            <p:nvPr/>
          </p:nvSpPr>
          <p:spPr>
            <a:xfrm>
              <a:off x="-1" y="247650"/>
              <a:ext cx="4547991"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Admin Module</a:t>
              </a:r>
            </a:p>
          </p:txBody>
        </p:sp>
      </p:grpSp>
      <p:grpSp>
        <p:nvGrpSpPr>
          <p:cNvPr id="171" name="Profile Component"/>
          <p:cNvGrpSpPr/>
          <p:nvPr/>
        </p:nvGrpSpPr>
        <p:grpSpPr>
          <a:xfrm>
            <a:off x="8559416" y="3435382"/>
            <a:ext cx="6452512" cy="1270002"/>
            <a:chOff x="0" y="0"/>
            <a:chExt cx="6452511" cy="1270001"/>
          </a:xfrm>
        </p:grpSpPr>
        <p:sp>
          <p:nvSpPr>
            <p:cNvPr id="169" name="Rectangle"/>
            <p:cNvSpPr/>
            <p:nvPr/>
          </p:nvSpPr>
          <p:spPr>
            <a:xfrm>
              <a:off x="-1" y="-1"/>
              <a:ext cx="6452513" cy="1270003"/>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70" name="Profile Component"/>
            <p:cNvSpPr txBox="1"/>
            <p:nvPr/>
          </p:nvSpPr>
          <p:spPr>
            <a:xfrm>
              <a:off x="-1" y="247650"/>
              <a:ext cx="6452513"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Profile Component</a:t>
              </a:r>
            </a:p>
          </p:txBody>
        </p:sp>
      </p:grpSp>
      <p:grpSp>
        <p:nvGrpSpPr>
          <p:cNvPr id="174" name="Notes Component"/>
          <p:cNvGrpSpPr/>
          <p:nvPr/>
        </p:nvGrpSpPr>
        <p:grpSpPr>
          <a:xfrm>
            <a:off x="8559416" y="5369738"/>
            <a:ext cx="6452512" cy="1270002"/>
            <a:chOff x="0" y="0"/>
            <a:chExt cx="6452511" cy="1270001"/>
          </a:xfrm>
        </p:grpSpPr>
        <p:sp>
          <p:nvSpPr>
            <p:cNvPr id="172" name="Rectangle"/>
            <p:cNvSpPr/>
            <p:nvPr/>
          </p:nvSpPr>
          <p:spPr>
            <a:xfrm>
              <a:off x="-1" y="-1"/>
              <a:ext cx="6452513" cy="1270003"/>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73" name="Notes Component"/>
            <p:cNvSpPr txBox="1"/>
            <p:nvPr/>
          </p:nvSpPr>
          <p:spPr>
            <a:xfrm>
              <a:off x="-1" y="247650"/>
              <a:ext cx="6452513"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Notes Component</a:t>
              </a:r>
            </a:p>
          </p:txBody>
        </p:sp>
      </p:grpSp>
      <p:grpSp>
        <p:nvGrpSpPr>
          <p:cNvPr id="177" name="Resources Component"/>
          <p:cNvGrpSpPr/>
          <p:nvPr/>
        </p:nvGrpSpPr>
        <p:grpSpPr>
          <a:xfrm>
            <a:off x="8559416" y="7304095"/>
            <a:ext cx="6452512" cy="1270002"/>
            <a:chOff x="0" y="0"/>
            <a:chExt cx="6452511" cy="1270001"/>
          </a:xfrm>
        </p:grpSpPr>
        <p:sp>
          <p:nvSpPr>
            <p:cNvPr id="175" name="Rectangle"/>
            <p:cNvSpPr/>
            <p:nvPr/>
          </p:nvSpPr>
          <p:spPr>
            <a:xfrm>
              <a:off x="-1" y="-1"/>
              <a:ext cx="6452513" cy="1270003"/>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76" name="Resources Component"/>
            <p:cNvSpPr txBox="1"/>
            <p:nvPr/>
          </p:nvSpPr>
          <p:spPr>
            <a:xfrm>
              <a:off x="-1" y="247650"/>
              <a:ext cx="6452513"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Resources Component</a:t>
              </a:r>
            </a:p>
          </p:txBody>
        </p:sp>
      </p:grpSp>
      <p:grpSp>
        <p:nvGrpSpPr>
          <p:cNvPr id="180" name="LearningPath Component"/>
          <p:cNvGrpSpPr/>
          <p:nvPr/>
        </p:nvGrpSpPr>
        <p:grpSpPr>
          <a:xfrm>
            <a:off x="8559416" y="9238452"/>
            <a:ext cx="6452512" cy="1270002"/>
            <a:chOff x="0" y="0"/>
            <a:chExt cx="6452511" cy="1270001"/>
          </a:xfrm>
        </p:grpSpPr>
        <p:sp>
          <p:nvSpPr>
            <p:cNvPr id="178" name="Rectangle"/>
            <p:cNvSpPr/>
            <p:nvPr/>
          </p:nvSpPr>
          <p:spPr>
            <a:xfrm>
              <a:off x="-1" y="-1"/>
              <a:ext cx="6452513" cy="1270003"/>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79" name="LearningPath Component"/>
            <p:cNvSpPr txBox="1"/>
            <p:nvPr/>
          </p:nvSpPr>
          <p:spPr>
            <a:xfrm>
              <a:off x="-1" y="247650"/>
              <a:ext cx="6452513"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LearningPath Component</a:t>
              </a:r>
            </a:p>
          </p:txBody>
        </p:sp>
      </p:grpSp>
      <p:grpSp>
        <p:nvGrpSpPr>
          <p:cNvPr id="183" name="Users Component"/>
          <p:cNvGrpSpPr/>
          <p:nvPr/>
        </p:nvGrpSpPr>
        <p:grpSpPr>
          <a:xfrm>
            <a:off x="8559416" y="11172807"/>
            <a:ext cx="6452512" cy="1270002"/>
            <a:chOff x="0" y="0"/>
            <a:chExt cx="6452511" cy="1270001"/>
          </a:xfrm>
        </p:grpSpPr>
        <p:sp>
          <p:nvSpPr>
            <p:cNvPr id="181" name="Rectangle"/>
            <p:cNvSpPr/>
            <p:nvPr/>
          </p:nvSpPr>
          <p:spPr>
            <a:xfrm>
              <a:off x="-1" y="-1"/>
              <a:ext cx="6452513" cy="1270003"/>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82" name="Users Component"/>
            <p:cNvSpPr txBox="1"/>
            <p:nvPr/>
          </p:nvSpPr>
          <p:spPr>
            <a:xfrm>
              <a:off x="-1" y="247650"/>
              <a:ext cx="6452513"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Users Component</a:t>
              </a:r>
            </a:p>
          </p:txBody>
        </p:sp>
      </p:grpSp>
      <p:grpSp>
        <p:nvGrpSpPr>
          <p:cNvPr id="186" name="User Service"/>
          <p:cNvGrpSpPr/>
          <p:nvPr/>
        </p:nvGrpSpPr>
        <p:grpSpPr>
          <a:xfrm>
            <a:off x="17238335" y="4542642"/>
            <a:ext cx="5900037" cy="1270002"/>
            <a:chOff x="0" y="0"/>
            <a:chExt cx="5900035" cy="1270001"/>
          </a:xfrm>
        </p:grpSpPr>
        <p:sp>
          <p:nvSpPr>
            <p:cNvPr id="184" name="Rectangle"/>
            <p:cNvSpPr/>
            <p:nvPr/>
          </p:nvSpPr>
          <p:spPr>
            <a:xfrm>
              <a:off x="0" y="-1"/>
              <a:ext cx="5900036" cy="1270003"/>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85" name="User Service"/>
            <p:cNvSpPr txBox="1"/>
            <p:nvPr/>
          </p:nvSpPr>
          <p:spPr>
            <a:xfrm>
              <a:off x="0" y="247650"/>
              <a:ext cx="5900036"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User Service</a:t>
              </a:r>
            </a:p>
          </p:txBody>
        </p:sp>
      </p:grpSp>
      <p:grpSp>
        <p:nvGrpSpPr>
          <p:cNvPr id="189" name="Notes Service"/>
          <p:cNvGrpSpPr/>
          <p:nvPr/>
        </p:nvGrpSpPr>
        <p:grpSpPr>
          <a:xfrm>
            <a:off x="17238335" y="6752697"/>
            <a:ext cx="5900037" cy="1270002"/>
            <a:chOff x="0" y="0"/>
            <a:chExt cx="5900035" cy="1270001"/>
          </a:xfrm>
        </p:grpSpPr>
        <p:sp>
          <p:nvSpPr>
            <p:cNvPr id="187" name="Rectangle"/>
            <p:cNvSpPr/>
            <p:nvPr/>
          </p:nvSpPr>
          <p:spPr>
            <a:xfrm>
              <a:off x="0" y="-1"/>
              <a:ext cx="5900036" cy="1270003"/>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88" name="Notes Service"/>
            <p:cNvSpPr txBox="1"/>
            <p:nvPr/>
          </p:nvSpPr>
          <p:spPr>
            <a:xfrm>
              <a:off x="0" y="247650"/>
              <a:ext cx="5900036"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Notes Service</a:t>
              </a:r>
            </a:p>
          </p:txBody>
        </p:sp>
      </p:grpSp>
      <p:grpSp>
        <p:nvGrpSpPr>
          <p:cNvPr id="192" name="Resources Service"/>
          <p:cNvGrpSpPr/>
          <p:nvPr/>
        </p:nvGrpSpPr>
        <p:grpSpPr>
          <a:xfrm>
            <a:off x="17238335" y="8962752"/>
            <a:ext cx="5900037" cy="1270002"/>
            <a:chOff x="0" y="0"/>
            <a:chExt cx="5900035" cy="1270001"/>
          </a:xfrm>
        </p:grpSpPr>
        <p:sp>
          <p:nvSpPr>
            <p:cNvPr id="190" name="Rectangle"/>
            <p:cNvSpPr/>
            <p:nvPr/>
          </p:nvSpPr>
          <p:spPr>
            <a:xfrm>
              <a:off x="0" y="-1"/>
              <a:ext cx="5900036" cy="1270003"/>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91" name="Resources Service"/>
            <p:cNvSpPr txBox="1"/>
            <p:nvPr/>
          </p:nvSpPr>
          <p:spPr>
            <a:xfrm>
              <a:off x="0" y="247650"/>
              <a:ext cx="5900036"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Resources Service</a:t>
              </a:r>
            </a:p>
          </p:txBody>
        </p:sp>
      </p:grpSp>
      <p:grpSp>
        <p:nvGrpSpPr>
          <p:cNvPr id="195" name="Learningpath Service"/>
          <p:cNvGrpSpPr/>
          <p:nvPr/>
        </p:nvGrpSpPr>
        <p:grpSpPr>
          <a:xfrm>
            <a:off x="17238335" y="11172808"/>
            <a:ext cx="5900037" cy="1270002"/>
            <a:chOff x="0" y="0"/>
            <a:chExt cx="5900035" cy="1270001"/>
          </a:xfrm>
        </p:grpSpPr>
        <p:sp>
          <p:nvSpPr>
            <p:cNvPr id="193" name="Rectangle"/>
            <p:cNvSpPr/>
            <p:nvPr/>
          </p:nvSpPr>
          <p:spPr>
            <a:xfrm>
              <a:off x="0" y="-1"/>
              <a:ext cx="5900036" cy="1270003"/>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194" name="Learningpath Service"/>
            <p:cNvSpPr txBox="1"/>
            <p:nvPr/>
          </p:nvSpPr>
          <p:spPr>
            <a:xfrm>
              <a:off x="0" y="247650"/>
              <a:ext cx="5900036"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Learningpath Service</a:t>
              </a:r>
            </a:p>
          </p:txBody>
        </p:sp>
      </p:grpSp>
      <p:sp>
        <p:nvSpPr>
          <p:cNvPr id="196" name="Line"/>
          <p:cNvSpPr/>
          <p:nvPr/>
        </p:nvSpPr>
        <p:spPr>
          <a:xfrm flipV="1">
            <a:off x="6471899" y="4313957"/>
            <a:ext cx="1973368" cy="1712986"/>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197" name="Line"/>
          <p:cNvSpPr/>
          <p:nvPr/>
        </p:nvSpPr>
        <p:spPr>
          <a:xfrm flipV="1">
            <a:off x="6470260" y="6055740"/>
            <a:ext cx="1967947" cy="399111"/>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198" name="Line"/>
          <p:cNvSpPr/>
          <p:nvPr/>
        </p:nvSpPr>
        <p:spPr>
          <a:xfrm>
            <a:off x="6471506" y="6878029"/>
            <a:ext cx="1969526" cy="869309"/>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199" name="Line"/>
          <p:cNvSpPr/>
          <p:nvPr/>
        </p:nvSpPr>
        <p:spPr>
          <a:xfrm>
            <a:off x="6598887" y="7169304"/>
            <a:ext cx="1722400" cy="2856894"/>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00" name="Line"/>
          <p:cNvSpPr/>
          <p:nvPr/>
        </p:nvSpPr>
        <p:spPr>
          <a:xfrm>
            <a:off x="6470979" y="9518700"/>
            <a:ext cx="1977051" cy="2273070"/>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01" name="Line"/>
          <p:cNvSpPr/>
          <p:nvPr/>
        </p:nvSpPr>
        <p:spPr>
          <a:xfrm>
            <a:off x="6470979" y="9518700"/>
            <a:ext cx="1969144" cy="705034"/>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02" name="Line"/>
          <p:cNvSpPr/>
          <p:nvPr/>
        </p:nvSpPr>
        <p:spPr>
          <a:xfrm flipV="1">
            <a:off x="6470677" y="8173826"/>
            <a:ext cx="1973153" cy="1253682"/>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03" name="Line"/>
          <p:cNvSpPr/>
          <p:nvPr/>
        </p:nvSpPr>
        <p:spPr>
          <a:xfrm flipV="1">
            <a:off x="6475405" y="4676181"/>
            <a:ext cx="1828310" cy="4355223"/>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04" name="Line"/>
          <p:cNvSpPr/>
          <p:nvPr/>
        </p:nvSpPr>
        <p:spPr>
          <a:xfrm>
            <a:off x="15139545" y="4092718"/>
            <a:ext cx="1980155" cy="1040652"/>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05" name="Line"/>
          <p:cNvSpPr/>
          <p:nvPr/>
        </p:nvSpPr>
        <p:spPr>
          <a:xfrm flipV="1">
            <a:off x="15140083" y="5577984"/>
            <a:ext cx="1955315" cy="6024329"/>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06" name="Line"/>
          <p:cNvSpPr/>
          <p:nvPr/>
        </p:nvSpPr>
        <p:spPr>
          <a:xfrm>
            <a:off x="15264093" y="6345585"/>
            <a:ext cx="1980155" cy="1040652"/>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07" name="Line"/>
          <p:cNvSpPr/>
          <p:nvPr/>
        </p:nvSpPr>
        <p:spPr>
          <a:xfrm>
            <a:off x="15264093" y="8296812"/>
            <a:ext cx="1980155" cy="1040652"/>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08" name="Line"/>
          <p:cNvSpPr/>
          <p:nvPr/>
        </p:nvSpPr>
        <p:spPr>
          <a:xfrm>
            <a:off x="15264093" y="10468884"/>
            <a:ext cx="1980155" cy="1040652"/>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09" name="COMPONENT   DIAGRAM"/>
          <p:cNvSpPr txBox="1"/>
          <p:nvPr>
            <p:ph type="title" idx="4294967295"/>
          </p:nvPr>
        </p:nvSpPr>
        <p:spPr>
          <a:xfrm>
            <a:off x="2387600" y="1193800"/>
            <a:ext cx="19621500" cy="2324100"/>
          </a:xfrm>
          <a:prstGeom prst="rect">
            <a:avLst/>
          </a:prstGeom>
        </p:spPr>
        <p:txBody>
          <a:bodyPr/>
          <a:lstStyle>
            <a:lvl1pPr>
              <a:defRPr>
                <a:solidFill>
                  <a:schemeClr val="accent5"/>
                </a:solidFill>
              </a:defRPr>
            </a:lvl1pPr>
          </a:lstStyle>
          <a:p>
            <a:pPr/>
            <a:r>
              <a:t>COMPONENT   DIAGRAM</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13" name="Client"/>
          <p:cNvGrpSpPr/>
          <p:nvPr/>
        </p:nvGrpSpPr>
        <p:grpSpPr>
          <a:xfrm>
            <a:off x="1570586" y="6416490"/>
            <a:ext cx="4124631" cy="3823803"/>
            <a:chOff x="0" y="0"/>
            <a:chExt cx="4124630" cy="3823801"/>
          </a:xfrm>
        </p:grpSpPr>
        <p:sp>
          <p:nvSpPr>
            <p:cNvPr id="211" name="Oval"/>
            <p:cNvSpPr/>
            <p:nvPr/>
          </p:nvSpPr>
          <p:spPr>
            <a:xfrm>
              <a:off x="-1" y="0"/>
              <a:ext cx="4124632" cy="3823802"/>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212" name="Client"/>
            <p:cNvSpPr txBox="1"/>
            <p:nvPr/>
          </p:nvSpPr>
          <p:spPr>
            <a:xfrm>
              <a:off x="604038" y="1524550"/>
              <a:ext cx="2916554"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Client</a:t>
              </a:r>
            </a:p>
          </p:txBody>
        </p:sp>
      </p:grpSp>
      <p:grpSp>
        <p:nvGrpSpPr>
          <p:cNvPr id="216" name="Middleware auth"/>
          <p:cNvGrpSpPr/>
          <p:nvPr/>
        </p:nvGrpSpPr>
        <p:grpSpPr>
          <a:xfrm>
            <a:off x="12013838" y="4618827"/>
            <a:ext cx="2932355" cy="7015634"/>
            <a:chOff x="0" y="0"/>
            <a:chExt cx="2932353" cy="7015633"/>
          </a:xfrm>
        </p:grpSpPr>
        <p:sp>
          <p:nvSpPr>
            <p:cNvPr id="214" name="Rectangle"/>
            <p:cNvSpPr/>
            <p:nvPr/>
          </p:nvSpPr>
          <p:spPr>
            <a:xfrm>
              <a:off x="0" y="0"/>
              <a:ext cx="2932354" cy="7015634"/>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215" name="Middleware auth"/>
            <p:cNvSpPr txBox="1"/>
            <p:nvPr/>
          </p:nvSpPr>
          <p:spPr>
            <a:xfrm>
              <a:off x="0" y="2783916"/>
              <a:ext cx="2932354" cy="144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Middleware auth</a:t>
              </a:r>
            </a:p>
          </p:txBody>
        </p:sp>
      </p:grpSp>
      <p:sp>
        <p:nvSpPr>
          <p:cNvPr id="217" name="Line"/>
          <p:cNvSpPr/>
          <p:nvPr/>
        </p:nvSpPr>
        <p:spPr>
          <a:xfrm>
            <a:off x="6440160" y="6223885"/>
            <a:ext cx="4828737" cy="2"/>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18" name="Line"/>
          <p:cNvSpPr/>
          <p:nvPr/>
        </p:nvSpPr>
        <p:spPr>
          <a:xfrm flipH="1">
            <a:off x="6440159" y="7116715"/>
            <a:ext cx="4828737" cy="2"/>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19" name="Login (email and password)"/>
          <p:cNvSpPr txBox="1"/>
          <p:nvPr/>
        </p:nvSpPr>
        <p:spPr>
          <a:xfrm>
            <a:off x="6602818" y="5423722"/>
            <a:ext cx="4503421"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0" sz="3000">
                <a:solidFill>
                  <a:srgbClr val="000000"/>
                </a:solidFill>
              </a:defRPr>
            </a:lvl1pPr>
          </a:lstStyle>
          <a:p>
            <a:pPr/>
            <a:r>
              <a:t>Login (email and password)</a:t>
            </a:r>
          </a:p>
        </p:txBody>
      </p:sp>
      <p:sp>
        <p:nvSpPr>
          <p:cNvPr id="220" name="Gets a token in response"/>
          <p:cNvSpPr txBox="1"/>
          <p:nvPr/>
        </p:nvSpPr>
        <p:spPr>
          <a:xfrm>
            <a:off x="6809509" y="7235546"/>
            <a:ext cx="4090036"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0" sz="3000">
                <a:solidFill>
                  <a:srgbClr val="000000"/>
                </a:solidFill>
              </a:defRPr>
            </a:lvl1pPr>
          </a:lstStyle>
          <a:p>
            <a:pPr/>
            <a:r>
              <a:t>Gets a token in response</a:t>
            </a:r>
          </a:p>
        </p:txBody>
      </p:sp>
      <p:grpSp>
        <p:nvGrpSpPr>
          <p:cNvPr id="223" name="NodeJs and Express"/>
          <p:cNvGrpSpPr/>
          <p:nvPr/>
        </p:nvGrpSpPr>
        <p:grpSpPr>
          <a:xfrm>
            <a:off x="16398236" y="5506230"/>
            <a:ext cx="3382255" cy="5644324"/>
            <a:chOff x="0" y="0"/>
            <a:chExt cx="3382254" cy="5644322"/>
          </a:xfrm>
        </p:grpSpPr>
        <p:sp>
          <p:nvSpPr>
            <p:cNvPr id="221" name="Rectangle"/>
            <p:cNvSpPr/>
            <p:nvPr/>
          </p:nvSpPr>
          <p:spPr>
            <a:xfrm>
              <a:off x="-1" y="-1"/>
              <a:ext cx="3382256" cy="5644324"/>
            </a:xfrm>
            <a:prstGeom prst="rect">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222" name="NodeJs and Express"/>
            <p:cNvSpPr txBox="1"/>
            <p:nvPr/>
          </p:nvSpPr>
          <p:spPr>
            <a:xfrm>
              <a:off x="-1" y="415510"/>
              <a:ext cx="3382256" cy="4813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defRPr i="0" sz="4400">
                  <a:solidFill>
                    <a:srgbClr val="F3F1DF"/>
                  </a:solidFill>
                  <a:effectLst/>
                </a:defRPr>
              </a:pPr>
            </a:p>
            <a:p>
              <a:pPr>
                <a:defRPr i="0" sz="4400">
                  <a:solidFill>
                    <a:srgbClr val="F3F1DF"/>
                  </a:solidFill>
                  <a:effectLst/>
                </a:defRPr>
              </a:pPr>
            </a:p>
            <a:p>
              <a:pPr>
                <a:defRPr i="0" sz="4400">
                  <a:solidFill>
                    <a:srgbClr val="F3F1DF"/>
                  </a:solidFill>
                  <a:effectLst/>
                </a:defRPr>
              </a:pPr>
            </a:p>
            <a:p>
              <a:pPr>
                <a:defRPr i="0" sz="4400">
                  <a:solidFill>
                    <a:srgbClr val="F3F1DF"/>
                  </a:solidFill>
                  <a:effectLst/>
                </a:defRPr>
              </a:pPr>
            </a:p>
            <a:p>
              <a:pPr>
                <a:defRPr i="0" sz="4400">
                  <a:solidFill>
                    <a:srgbClr val="F3F1DF"/>
                  </a:solidFill>
                  <a:effectLst/>
                </a:defRPr>
              </a:pPr>
            </a:p>
            <a:p>
              <a:pPr>
                <a:defRPr i="0" sz="4400">
                  <a:solidFill>
                    <a:srgbClr val="F3F1DF"/>
                  </a:solidFill>
                  <a:effectLst/>
                </a:defRPr>
              </a:pPr>
              <a:r>
                <a:t>NodeJs and Express</a:t>
              </a:r>
            </a:p>
          </p:txBody>
        </p:sp>
      </p:grpSp>
      <p:grpSp>
        <p:nvGrpSpPr>
          <p:cNvPr id="226" name="User api"/>
          <p:cNvGrpSpPr/>
          <p:nvPr/>
        </p:nvGrpSpPr>
        <p:grpSpPr>
          <a:xfrm>
            <a:off x="16777681" y="5859869"/>
            <a:ext cx="2623365" cy="1270002"/>
            <a:chOff x="0" y="0"/>
            <a:chExt cx="2623363" cy="1270001"/>
          </a:xfrm>
        </p:grpSpPr>
        <p:sp>
          <p:nvSpPr>
            <p:cNvPr id="224" name="Rectangle"/>
            <p:cNvSpPr/>
            <p:nvPr/>
          </p:nvSpPr>
          <p:spPr>
            <a:xfrm>
              <a:off x="0" y="-1"/>
              <a:ext cx="2623364" cy="1270003"/>
            </a:xfrm>
            <a:prstGeom prst="rect">
              <a:avLst/>
            </a:prstGeom>
            <a:solidFill>
              <a:srgbClr val="FFFFFF"/>
            </a:solidFill>
            <a:ln w="12700" cap="flat">
              <a:noFill/>
              <a:miter lim="400000"/>
            </a:ln>
            <a:effectLst/>
          </p:spPr>
          <p:txBody>
            <a:bodyPr wrap="square" lIns="50800" tIns="50800" rIns="50800" bIns="50800" numCol="1" anchor="ctr">
              <a:noAutofit/>
            </a:bodyPr>
            <a:lstStyle/>
            <a:p>
              <a:pPr>
                <a:defRPr i="0" sz="4400">
                  <a:solidFill>
                    <a:srgbClr val="000000"/>
                  </a:solidFill>
                  <a:effectLst/>
                </a:defRPr>
              </a:pPr>
            </a:p>
          </p:txBody>
        </p:sp>
        <p:sp>
          <p:nvSpPr>
            <p:cNvPr id="225" name="User api"/>
            <p:cNvSpPr txBox="1"/>
            <p:nvPr/>
          </p:nvSpPr>
          <p:spPr>
            <a:xfrm>
              <a:off x="0" y="247650"/>
              <a:ext cx="2623364"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000000"/>
                  </a:solidFill>
                </a:defRPr>
              </a:lvl1pPr>
            </a:lstStyle>
            <a:p>
              <a:pPr>
                <a:defRPr>
                  <a:effectLst/>
                </a:defRPr>
              </a:pPr>
              <a:r>
                <a:t>User api</a:t>
              </a:r>
            </a:p>
          </p:txBody>
        </p:sp>
      </p:grpSp>
      <p:grpSp>
        <p:nvGrpSpPr>
          <p:cNvPr id="229" name="Admin api"/>
          <p:cNvGrpSpPr/>
          <p:nvPr/>
        </p:nvGrpSpPr>
        <p:grpSpPr>
          <a:xfrm>
            <a:off x="16777681" y="7693390"/>
            <a:ext cx="2623365" cy="1270002"/>
            <a:chOff x="0" y="0"/>
            <a:chExt cx="2623363" cy="1270001"/>
          </a:xfrm>
        </p:grpSpPr>
        <p:sp>
          <p:nvSpPr>
            <p:cNvPr id="227" name="Rectangle"/>
            <p:cNvSpPr/>
            <p:nvPr/>
          </p:nvSpPr>
          <p:spPr>
            <a:xfrm>
              <a:off x="0" y="-1"/>
              <a:ext cx="2623364" cy="1270003"/>
            </a:xfrm>
            <a:prstGeom prst="rect">
              <a:avLst/>
            </a:prstGeom>
            <a:solidFill>
              <a:srgbClr val="FFFFFF"/>
            </a:solidFill>
            <a:ln w="12700" cap="flat">
              <a:noFill/>
              <a:miter lim="400000"/>
            </a:ln>
            <a:effectLst/>
          </p:spPr>
          <p:txBody>
            <a:bodyPr wrap="square" lIns="50800" tIns="50800" rIns="50800" bIns="50800" numCol="1" anchor="ctr">
              <a:noAutofit/>
            </a:bodyPr>
            <a:lstStyle/>
            <a:p>
              <a:pPr>
                <a:defRPr i="0" sz="4400">
                  <a:solidFill>
                    <a:srgbClr val="000000"/>
                  </a:solidFill>
                  <a:effectLst/>
                </a:defRPr>
              </a:pPr>
            </a:p>
          </p:txBody>
        </p:sp>
        <p:sp>
          <p:nvSpPr>
            <p:cNvPr id="228" name="Admin api"/>
            <p:cNvSpPr txBox="1"/>
            <p:nvPr/>
          </p:nvSpPr>
          <p:spPr>
            <a:xfrm>
              <a:off x="0" y="247650"/>
              <a:ext cx="2623364" cy="7747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000000"/>
                  </a:solidFill>
                </a:defRPr>
              </a:lvl1pPr>
            </a:lstStyle>
            <a:p>
              <a:pPr>
                <a:defRPr>
                  <a:effectLst/>
                </a:defRPr>
              </a:pPr>
              <a:r>
                <a:t>Admin api</a:t>
              </a:r>
            </a:p>
          </p:txBody>
        </p:sp>
      </p:grpSp>
      <p:grpSp>
        <p:nvGrpSpPr>
          <p:cNvPr id="232" name="MongoDB"/>
          <p:cNvGrpSpPr/>
          <p:nvPr/>
        </p:nvGrpSpPr>
        <p:grpSpPr>
          <a:xfrm>
            <a:off x="20655049" y="6863783"/>
            <a:ext cx="2623365" cy="2525723"/>
            <a:chOff x="0" y="0"/>
            <a:chExt cx="2623363" cy="2525721"/>
          </a:xfrm>
        </p:grpSpPr>
        <p:sp>
          <p:nvSpPr>
            <p:cNvPr id="230" name="Oval"/>
            <p:cNvSpPr/>
            <p:nvPr/>
          </p:nvSpPr>
          <p:spPr>
            <a:xfrm>
              <a:off x="0" y="0"/>
              <a:ext cx="2623364" cy="2525722"/>
            </a:xfrm>
            <a:prstGeom prst="ellipse">
              <a:avLst/>
            </a:prstGeom>
            <a:solidFill>
              <a:srgbClr val="000000"/>
            </a:solidFill>
            <a:ln w="12700" cap="flat">
              <a:noFill/>
              <a:miter lim="400000"/>
            </a:ln>
            <a:effectLst/>
          </p:spPr>
          <p:txBody>
            <a:bodyPr wrap="square" lIns="50800" tIns="50800" rIns="50800" bIns="50800" numCol="1" anchor="ctr">
              <a:noAutofit/>
            </a:bodyPr>
            <a:lstStyle/>
            <a:p>
              <a:pPr>
                <a:defRPr i="0" sz="4400">
                  <a:solidFill>
                    <a:srgbClr val="F3F1DF"/>
                  </a:solidFill>
                  <a:effectLst/>
                </a:defRPr>
              </a:pPr>
            </a:p>
          </p:txBody>
        </p:sp>
        <p:sp>
          <p:nvSpPr>
            <p:cNvPr id="231" name="MongoDB"/>
            <p:cNvSpPr txBox="1"/>
            <p:nvPr/>
          </p:nvSpPr>
          <p:spPr>
            <a:xfrm>
              <a:off x="384183" y="538961"/>
              <a:ext cx="1854998" cy="1447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i="0" sz="4400">
                  <a:solidFill>
                    <a:srgbClr val="F3F1DF"/>
                  </a:solidFill>
                </a:defRPr>
              </a:lvl1pPr>
            </a:lstStyle>
            <a:p>
              <a:pPr>
                <a:defRPr>
                  <a:effectLst/>
                </a:defRPr>
              </a:pPr>
              <a:r>
                <a:t>MongoDB</a:t>
              </a:r>
            </a:p>
          </p:txBody>
        </p:sp>
      </p:grpSp>
      <p:sp>
        <p:nvSpPr>
          <p:cNvPr id="233" name="Line"/>
          <p:cNvSpPr/>
          <p:nvPr/>
        </p:nvSpPr>
        <p:spPr>
          <a:xfrm>
            <a:off x="6440160" y="9522351"/>
            <a:ext cx="4828737" cy="2"/>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34" name="Calls an api with token"/>
          <p:cNvSpPr txBox="1"/>
          <p:nvPr/>
        </p:nvSpPr>
        <p:spPr>
          <a:xfrm>
            <a:off x="6955624" y="8722186"/>
            <a:ext cx="3797809"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0" sz="3000">
                <a:solidFill>
                  <a:srgbClr val="000000"/>
                </a:solidFill>
              </a:defRPr>
            </a:lvl1pPr>
          </a:lstStyle>
          <a:p>
            <a:pPr/>
            <a:r>
              <a:t>Calls an api with token</a:t>
            </a:r>
          </a:p>
        </p:txBody>
      </p:sp>
      <p:sp>
        <p:nvSpPr>
          <p:cNvPr id="235" name="Line"/>
          <p:cNvSpPr/>
          <p:nvPr/>
        </p:nvSpPr>
        <p:spPr>
          <a:xfrm flipH="1">
            <a:off x="6440159" y="10092600"/>
            <a:ext cx="4828737" cy="2"/>
          </a:xfrm>
          <a:prstGeom prst="line">
            <a:avLst/>
          </a:prstGeom>
          <a:ln w="38100">
            <a:solidFill>
              <a:srgbClr val="000000"/>
            </a:solidFill>
            <a:miter lim="400000"/>
            <a:tailEnd type="triangle"/>
          </a:ln>
        </p:spPr>
        <p:txBody>
          <a:bodyPr lIns="45718" tIns="45718" rIns="45718" bIns="45718"/>
          <a:lstStyle/>
          <a:p>
            <a:pPr>
              <a:defRPr>
                <a:solidFill>
                  <a:srgbClr val="86837F"/>
                </a:solidFill>
              </a:defRPr>
            </a:pPr>
          </a:p>
        </p:txBody>
      </p:sp>
      <p:sp>
        <p:nvSpPr>
          <p:cNvPr id="236" name="Gets  response"/>
          <p:cNvSpPr txBox="1"/>
          <p:nvPr/>
        </p:nvSpPr>
        <p:spPr>
          <a:xfrm>
            <a:off x="7608085" y="10208827"/>
            <a:ext cx="2492884"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0" sz="3000">
                <a:solidFill>
                  <a:srgbClr val="000000"/>
                </a:solidFill>
              </a:defRPr>
            </a:lvl1pPr>
          </a:lstStyle>
          <a:p>
            <a:pPr/>
            <a:r>
              <a:t>Gets  response</a:t>
            </a:r>
          </a:p>
        </p:txBody>
      </p:sp>
      <p:sp>
        <p:nvSpPr>
          <p:cNvPr id="237" name="Line"/>
          <p:cNvSpPr/>
          <p:nvPr/>
        </p:nvSpPr>
        <p:spPr>
          <a:xfrm flipV="1">
            <a:off x="15109685" y="6315536"/>
            <a:ext cx="1504505" cy="1400193"/>
          </a:xfrm>
          <a:prstGeom prst="line">
            <a:avLst/>
          </a:prstGeom>
          <a:ln w="38100">
            <a:solidFill>
              <a:srgbClr val="000000"/>
            </a:solidFill>
            <a:miter lim="400000"/>
            <a:headEnd type="triangle"/>
            <a:tailEnd type="triangle"/>
          </a:ln>
        </p:spPr>
        <p:txBody>
          <a:bodyPr lIns="45718" tIns="45718" rIns="45718" bIns="45718"/>
          <a:lstStyle/>
          <a:p>
            <a:pPr>
              <a:defRPr>
                <a:solidFill>
                  <a:srgbClr val="86837F"/>
                </a:solidFill>
              </a:defRPr>
            </a:pPr>
          </a:p>
        </p:txBody>
      </p:sp>
      <p:sp>
        <p:nvSpPr>
          <p:cNvPr id="238" name="Line"/>
          <p:cNvSpPr/>
          <p:nvPr/>
        </p:nvSpPr>
        <p:spPr>
          <a:xfrm>
            <a:off x="15109685" y="7842728"/>
            <a:ext cx="1504505" cy="505895"/>
          </a:xfrm>
          <a:prstGeom prst="line">
            <a:avLst/>
          </a:prstGeom>
          <a:ln w="38100">
            <a:solidFill>
              <a:srgbClr val="000000"/>
            </a:solidFill>
            <a:miter lim="400000"/>
            <a:headEnd type="triangle"/>
            <a:tailEnd type="triangle"/>
          </a:ln>
        </p:spPr>
        <p:txBody>
          <a:bodyPr lIns="45718" tIns="45718" rIns="45718" bIns="45718"/>
          <a:lstStyle/>
          <a:p>
            <a:pPr>
              <a:defRPr>
                <a:solidFill>
                  <a:srgbClr val="86837F"/>
                </a:solidFill>
              </a:defRPr>
            </a:pPr>
          </a:p>
        </p:txBody>
      </p:sp>
      <p:sp>
        <p:nvSpPr>
          <p:cNvPr id="239" name="Line"/>
          <p:cNvSpPr/>
          <p:nvPr/>
        </p:nvSpPr>
        <p:spPr>
          <a:xfrm flipV="1">
            <a:off x="19564537" y="8337325"/>
            <a:ext cx="927022" cy="2"/>
          </a:xfrm>
          <a:prstGeom prst="line">
            <a:avLst/>
          </a:prstGeom>
          <a:ln w="38100">
            <a:solidFill>
              <a:srgbClr val="000000"/>
            </a:solidFill>
            <a:miter lim="400000"/>
            <a:headEnd type="triangle"/>
            <a:tailEnd type="triangle"/>
          </a:ln>
        </p:spPr>
        <p:txBody>
          <a:bodyPr lIns="45718" tIns="45718" rIns="45718" bIns="45718"/>
          <a:lstStyle/>
          <a:p>
            <a:pPr>
              <a:defRPr>
                <a:solidFill>
                  <a:srgbClr val="86837F"/>
                </a:solidFill>
              </a:defRPr>
            </a:pPr>
          </a:p>
        </p:txBody>
      </p:sp>
      <p:sp>
        <p:nvSpPr>
          <p:cNvPr id="240" name="Line"/>
          <p:cNvSpPr/>
          <p:nvPr/>
        </p:nvSpPr>
        <p:spPr>
          <a:xfrm>
            <a:off x="19801027" y="6438069"/>
            <a:ext cx="1504505" cy="505895"/>
          </a:xfrm>
          <a:prstGeom prst="line">
            <a:avLst/>
          </a:prstGeom>
          <a:ln w="38100">
            <a:solidFill>
              <a:srgbClr val="000000"/>
            </a:solidFill>
            <a:miter lim="400000"/>
            <a:headEnd type="triangle"/>
            <a:tailEnd type="triangle"/>
          </a:ln>
        </p:spPr>
        <p:txBody>
          <a:bodyPr lIns="45718" tIns="45718" rIns="45718" bIns="45718"/>
          <a:lstStyle/>
          <a:p>
            <a:pPr>
              <a:defRPr>
                <a:solidFill>
                  <a:srgbClr val="86837F"/>
                </a:solidFill>
              </a:defRPr>
            </a:pPr>
          </a:p>
        </p:txBody>
      </p:sp>
      <p:sp>
        <p:nvSpPr>
          <p:cNvPr id="241" name="SECURITY   ARCHITECTURE"/>
          <p:cNvSpPr txBox="1"/>
          <p:nvPr>
            <p:ph type="title" idx="4294967295"/>
          </p:nvPr>
        </p:nvSpPr>
        <p:spPr>
          <a:xfrm>
            <a:off x="2387600" y="1193800"/>
            <a:ext cx="19621500" cy="2324100"/>
          </a:xfrm>
          <a:prstGeom prst="rect">
            <a:avLst/>
          </a:prstGeom>
        </p:spPr>
        <p:txBody>
          <a:bodyPr/>
          <a:lstStyle>
            <a:lvl1pPr>
              <a:defRPr>
                <a:solidFill>
                  <a:schemeClr val="accent5"/>
                </a:solidFill>
              </a:defRPr>
            </a:lvl1pPr>
          </a:lstStyle>
          <a:p>
            <a:pPr/>
            <a:r>
              <a:t>SECURITY   ARCHITECTURE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Moroccan">
  <a:themeElements>
    <a:clrScheme name="Moroccan">
      <a:dk1>
        <a:srgbClr val="86837F"/>
      </a:dk1>
      <a:lt1>
        <a:srgbClr val="073E86"/>
      </a:lt1>
      <a:dk2>
        <a:srgbClr val="A7A7A7"/>
      </a:dk2>
      <a:lt2>
        <a:srgbClr val="535353"/>
      </a:lt2>
      <a:accent1>
        <a:srgbClr val="61A4C7"/>
      </a:accent1>
      <a:accent2>
        <a:srgbClr val="3C9B4C"/>
      </a:accent2>
      <a:accent3>
        <a:srgbClr val="E0BF64"/>
      </a:accent3>
      <a:accent4>
        <a:srgbClr val="DE9A51"/>
      </a:accent4>
      <a:accent5>
        <a:srgbClr val="C86464"/>
      </a:accent5>
      <a:accent6>
        <a:srgbClr val="896D9B"/>
      </a:accent6>
      <a:hlink>
        <a:srgbClr val="0000FF"/>
      </a:hlink>
      <a:folHlink>
        <a:srgbClr val="FF00FF"/>
      </a:folHlink>
    </a:clrScheme>
    <a:fontScheme name="Moroccan">
      <a:majorFont>
        <a:latin typeface="Helvetica"/>
        <a:ea typeface="Helvetica"/>
        <a:cs typeface="Helvetica"/>
      </a:majorFont>
      <a:minorFont>
        <a:latin typeface="Helvetica Neue"/>
        <a:ea typeface="Helvetica Neue"/>
        <a:cs typeface="Helvetica Neue"/>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6837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Moroccan">
  <a:themeElements>
    <a:clrScheme name="Moroccan">
      <a:dk1>
        <a:srgbClr val="000000"/>
      </a:dk1>
      <a:lt1>
        <a:srgbClr val="FFFFFF"/>
      </a:lt1>
      <a:dk2>
        <a:srgbClr val="A7A7A7"/>
      </a:dk2>
      <a:lt2>
        <a:srgbClr val="535353"/>
      </a:lt2>
      <a:accent1>
        <a:srgbClr val="61A4C7"/>
      </a:accent1>
      <a:accent2>
        <a:srgbClr val="3C9B4C"/>
      </a:accent2>
      <a:accent3>
        <a:srgbClr val="E0BF64"/>
      </a:accent3>
      <a:accent4>
        <a:srgbClr val="DE9A51"/>
      </a:accent4>
      <a:accent5>
        <a:srgbClr val="C86464"/>
      </a:accent5>
      <a:accent6>
        <a:srgbClr val="896D9B"/>
      </a:accent6>
      <a:hlink>
        <a:srgbClr val="0000FF"/>
      </a:hlink>
      <a:folHlink>
        <a:srgbClr val="FF00FF"/>
      </a:folHlink>
    </a:clrScheme>
    <a:fontScheme name="Moroccan">
      <a:majorFont>
        <a:latin typeface="Helvetica"/>
        <a:ea typeface="Helvetica"/>
        <a:cs typeface="Helvetica"/>
      </a:majorFont>
      <a:minorFont>
        <a:latin typeface="Helvetica Neue"/>
        <a:ea typeface="Helvetica Neue"/>
        <a:cs typeface="Helvetica Neue"/>
      </a:minorFont>
    </a:fontScheme>
    <a:fmtScheme name="Morocc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6837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1" spc="0" strike="noStrike" sz="5600" u="none" kumimoji="0" normalizeH="0">
            <a:ln>
              <a:noFill/>
            </a:ln>
            <a:solidFill>
              <a:srgbClr val="073E86"/>
            </a:solidFill>
            <a:effectLst>
              <a:outerShdw sx="100000" sy="100000" kx="0" ky="0" algn="b" rotWithShape="0" blurRad="25400" dist="12700" dir="5400000">
                <a:srgbClr val="FFFFFF"/>
              </a:outerShdw>
            </a:effectLst>
            <a:uFillTx/>
            <a:latin typeface="Hoefler Text"/>
            <a:ea typeface="Hoefler Text"/>
            <a:cs typeface="Hoefler Text"/>
            <a:sym typeface="Hoefler Tex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